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306" r:id="rId6"/>
    <p:sldId id="267" r:id="rId7"/>
    <p:sldId id="261" r:id="rId8"/>
    <p:sldId id="260" r:id="rId9"/>
    <p:sldId id="333" r:id="rId10"/>
    <p:sldId id="308" r:id="rId11"/>
    <p:sldId id="314" r:id="rId12"/>
    <p:sldId id="317" r:id="rId13"/>
    <p:sldId id="318" r:id="rId14"/>
    <p:sldId id="319" r:id="rId15"/>
    <p:sldId id="320" r:id="rId16"/>
    <p:sldId id="350" r:id="rId17"/>
    <p:sldId id="321" r:id="rId18"/>
    <p:sldId id="309" r:id="rId19"/>
    <p:sldId id="330" r:id="rId20"/>
    <p:sldId id="311" r:id="rId21"/>
    <p:sldId id="325" r:id="rId22"/>
    <p:sldId id="322" r:id="rId23"/>
    <p:sldId id="323" r:id="rId24"/>
    <p:sldId id="324" r:id="rId25"/>
    <p:sldId id="278" r:id="rId26"/>
  </p:sldIdLst>
  <p:sldSz cx="9144000" cy="5143500"/>
  <p:notesSz cx="6858000" cy="9144000"/>
  <p:custDataLst>
    <p:tags r:id="rId3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794a74c9d_0_24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794a74c9d_0_24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0facb75130_0_18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0facb75130_0_18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6ac5e8787_1_1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6ac5e8787_1_1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0facb75130_0_12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0facb75130_0_12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6ac5e8787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6ac5e8787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rot="10800000" flipH="1">
              <a:off x="6369828" y="-1150069"/>
              <a:ext cx="6654639" cy="7636641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1" name="Google Shape;31;p2"/>
            <p:cNvGrpSpPr/>
            <p:nvPr/>
          </p:nvGrpSpPr>
          <p:grpSpPr>
            <a:xfrm rot="10800000" flipH="1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rot="10800000" flipH="1">
              <a:off x="7424539" y="4645063"/>
              <a:ext cx="727773" cy="727773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" name="Google Shape;49;p2"/>
          <p:cNvSpPr txBox="1"/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2"/>
          <p:cNvSpPr txBox="1"/>
          <p:nvPr>
            <p:ph type="subTitle" idx="1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-2489366" y="-3322835"/>
            <a:ext cx="14122731" cy="9293154"/>
            <a:chOff x="-2489366" y="-3322835"/>
            <a:chExt cx="14122731" cy="9293154"/>
          </a:xfrm>
        </p:grpSpPr>
        <p:grpSp>
          <p:nvGrpSpPr>
            <p:cNvPr id="299" name="Google Shape;299;p11"/>
            <p:cNvGrpSpPr/>
            <p:nvPr/>
          </p:nvGrpSpPr>
          <p:grpSpPr>
            <a:xfrm>
              <a:off x="4466625" y="-2619399"/>
              <a:ext cx="7166740" cy="6435526"/>
              <a:chOff x="4294391" y="-2619399"/>
              <a:chExt cx="7166740" cy="6435526"/>
            </a:xfrm>
          </p:grpSpPr>
          <p:sp>
            <p:nvSpPr>
              <p:cNvPr id="300" name="Google Shape;300;p11"/>
              <p:cNvSpPr/>
              <p:nvPr/>
            </p:nvSpPr>
            <p:spPr>
              <a:xfrm>
                <a:off x="4294391" y="-2619399"/>
                <a:ext cx="7166740" cy="6435526"/>
              </a:xfrm>
              <a:custGeom>
                <a:avLst/>
                <a:gdLst/>
                <a:ahLst/>
                <a:cxnLst/>
                <a:rect l="l" t="t" r="r" b="b"/>
                <a:pathLst>
                  <a:path w="71519" h="64222" extrusionOk="0">
                    <a:moveTo>
                      <a:pt x="160" y="0"/>
                    </a:moveTo>
                    <a:lnTo>
                      <a:pt x="0" y="160"/>
                    </a:lnTo>
                    <a:lnTo>
                      <a:pt x="26919" y="27079"/>
                    </a:lnTo>
                    <a:lnTo>
                      <a:pt x="26919" y="27956"/>
                    </a:lnTo>
                    <a:lnTo>
                      <a:pt x="30762" y="31798"/>
                    </a:lnTo>
                    <a:lnTo>
                      <a:pt x="32743" y="31798"/>
                    </a:lnTo>
                    <a:lnTo>
                      <a:pt x="38031" y="37086"/>
                    </a:lnTo>
                    <a:lnTo>
                      <a:pt x="44224" y="37086"/>
                    </a:lnTo>
                    <a:lnTo>
                      <a:pt x="71359" y="64221"/>
                    </a:lnTo>
                    <a:lnTo>
                      <a:pt x="71519" y="64061"/>
                    </a:lnTo>
                    <a:lnTo>
                      <a:pt x="42046" y="34588"/>
                    </a:lnTo>
                    <a:lnTo>
                      <a:pt x="42046" y="33035"/>
                    </a:lnTo>
                    <a:lnTo>
                      <a:pt x="38359" y="29353"/>
                    </a:lnTo>
                    <a:lnTo>
                      <a:pt x="35465" y="29353"/>
                    </a:lnTo>
                    <a:lnTo>
                      <a:pt x="28949" y="22836"/>
                    </a:lnTo>
                    <a:lnTo>
                      <a:pt x="22993" y="2283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01" name="Google Shape;301;p11"/>
              <p:cNvGrpSpPr/>
              <p:nvPr/>
            </p:nvGrpSpPr>
            <p:grpSpPr>
              <a:xfrm>
                <a:off x="6770409" y="691894"/>
                <a:ext cx="618213" cy="306426"/>
                <a:chOff x="5989375" y="1843575"/>
                <a:chExt cx="136525" cy="67675"/>
              </a:xfrm>
            </p:grpSpPr>
            <p:sp>
              <p:nvSpPr>
                <p:cNvPr id="302" name="Google Shape;302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03" name="Google Shape;303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04" name="Google Shape;304;p11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05" name="Google Shape;305;p11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06" name="Google Shape;306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07" name="Google Shape;307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08" name="Google Shape;308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09" name="Google Shape;309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10" name="Google Shape;310;p11"/>
              <p:cNvGrpSpPr/>
              <p:nvPr/>
            </p:nvGrpSpPr>
            <p:grpSpPr>
              <a:xfrm>
                <a:off x="8029896" y="539500"/>
                <a:ext cx="1228886" cy="2188720"/>
                <a:chOff x="8389396" y="1055350"/>
                <a:chExt cx="1228886" cy="2188720"/>
              </a:xfrm>
            </p:grpSpPr>
            <p:sp>
              <p:nvSpPr>
                <p:cNvPr id="311" name="Google Shape;311;p11"/>
                <p:cNvSpPr/>
                <p:nvPr/>
              </p:nvSpPr>
              <p:spPr>
                <a:xfrm>
                  <a:off x="8421616" y="1130946"/>
                  <a:ext cx="1196665" cy="211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12" name="Google Shape;312;p11"/>
                <p:cNvSpPr/>
                <p:nvPr/>
              </p:nvSpPr>
              <p:spPr>
                <a:xfrm>
                  <a:off x="8389396" y="1055350"/>
                  <a:ext cx="95651" cy="9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13" name="Google Shape;313;p11"/>
            <p:cNvGrpSpPr/>
            <p:nvPr/>
          </p:nvGrpSpPr>
          <p:grpSpPr>
            <a:xfrm rot="10800000" flipH="1">
              <a:off x="-2489366" y="-3322835"/>
              <a:ext cx="6322114" cy="9196733"/>
              <a:chOff x="-2661600" y="-960635"/>
              <a:chExt cx="6322114" cy="9196733"/>
            </a:xfrm>
          </p:grpSpPr>
          <p:sp>
            <p:nvSpPr>
              <p:cNvPr id="314" name="Google Shape;314;p11"/>
              <p:cNvSpPr/>
              <p:nvPr/>
            </p:nvSpPr>
            <p:spPr>
              <a:xfrm rot="-5400000" flipH="1">
                <a:off x="-717010" y="-412716"/>
                <a:ext cx="3075605" cy="2033485"/>
              </a:xfrm>
              <a:custGeom>
                <a:avLst/>
                <a:gdLst/>
                <a:ahLst/>
                <a:cxnLst/>
                <a:rect l="l" t="t" r="r" b="b"/>
                <a:pathLst>
                  <a:path w="24054" h="15904" extrusionOk="0">
                    <a:moveTo>
                      <a:pt x="17228" y="0"/>
                    </a:moveTo>
                    <a:lnTo>
                      <a:pt x="9955" y="7274"/>
                    </a:lnTo>
                    <a:lnTo>
                      <a:pt x="6725" y="7274"/>
                    </a:lnTo>
                    <a:lnTo>
                      <a:pt x="2610" y="11384"/>
                    </a:lnTo>
                    <a:lnTo>
                      <a:pt x="2610" y="13298"/>
                    </a:lnTo>
                    <a:lnTo>
                      <a:pt x="0" y="15904"/>
                    </a:lnTo>
                    <a:lnTo>
                      <a:pt x="7093" y="15904"/>
                    </a:lnTo>
                    <a:lnTo>
                      <a:pt x="12993" y="10003"/>
                    </a:lnTo>
                    <a:lnTo>
                      <a:pt x="15207" y="10003"/>
                    </a:lnTo>
                    <a:lnTo>
                      <a:pt x="19494" y="5716"/>
                    </a:lnTo>
                    <a:lnTo>
                      <a:pt x="19494" y="4560"/>
                    </a:lnTo>
                    <a:lnTo>
                      <a:pt x="240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-2661600" y="981052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16" name="Google Shape;316;p11"/>
              <p:cNvGrpSpPr/>
              <p:nvPr/>
            </p:nvGrpSpPr>
            <p:grpSpPr>
              <a:xfrm rot="10800000" flipH="1">
                <a:off x="-1558013" y="845624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317" name="Google Shape;317;p11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08" h="45293" extrusionOk="0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18" name="Google Shape;318;p11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" h="5600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19" name="Google Shape;319;p11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20" name="Google Shape;320;p11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1377" extrusionOk="0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21" name="Google Shape;321;p11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924" extrusionOk="0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22" name="Google Shape;322;p11"/>
              <p:cNvGrpSpPr/>
              <p:nvPr/>
            </p:nvGrpSpPr>
            <p:grpSpPr>
              <a:xfrm>
                <a:off x="441078" y="-960635"/>
                <a:ext cx="1029648" cy="1806572"/>
                <a:chOff x="455034" y="-121633"/>
                <a:chExt cx="629947" cy="1105275"/>
              </a:xfrm>
            </p:grpSpPr>
            <p:sp>
              <p:nvSpPr>
                <p:cNvPr id="323" name="Google Shape;323;p11"/>
                <p:cNvSpPr/>
                <p:nvPr/>
              </p:nvSpPr>
              <p:spPr>
                <a:xfrm>
                  <a:off x="1007193" y="917077"/>
                  <a:ext cx="77788" cy="6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1121" extrusionOk="0">
                      <a:moveTo>
                        <a:pt x="563" y="294"/>
                      </a:moveTo>
                      <a:cubicBezTo>
                        <a:pt x="628" y="294"/>
                        <a:pt x="695" y="318"/>
                        <a:pt x="749" y="372"/>
                      </a:cubicBezTo>
                      <a:cubicBezTo>
                        <a:pt x="913" y="536"/>
                        <a:pt x="797" y="821"/>
                        <a:pt x="561" y="821"/>
                      </a:cubicBezTo>
                      <a:cubicBezTo>
                        <a:pt x="417" y="821"/>
                        <a:pt x="297" y="704"/>
                        <a:pt x="297" y="560"/>
                      </a:cubicBezTo>
                      <a:cubicBezTo>
                        <a:pt x="297" y="400"/>
                        <a:pt x="427" y="294"/>
                        <a:pt x="563" y="294"/>
                      </a:cubicBezTo>
                      <a:close/>
                      <a:moveTo>
                        <a:pt x="561" y="0"/>
                      </a:moveTo>
                      <a:cubicBezTo>
                        <a:pt x="252" y="0"/>
                        <a:pt x="0" y="248"/>
                        <a:pt x="0" y="560"/>
                      </a:cubicBezTo>
                      <a:cubicBezTo>
                        <a:pt x="0" y="897"/>
                        <a:pt x="278" y="1121"/>
                        <a:pt x="566" y="1121"/>
                      </a:cubicBezTo>
                      <a:cubicBezTo>
                        <a:pt x="704" y="1121"/>
                        <a:pt x="843" y="1070"/>
                        <a:pt x="957" y="957"/>
                      </a:cubicBezTo>
                      <a:cubicBezTo>
                        <a:pt x="1309" y="600"/>
                        <a:pt x="1061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24" name="Google Shape;324;p11"/>
                <p:cNvSpPr/>
                <p:nvPr/>
              </p:nvSpPr>
              <p:spPr>
                <a:xfrm>
                  <a:off x="455034" y="-121633"/>
                  <a:ext cx="592137" cy="104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25" name="Google Shape;325;p11"/>
              <p:cNvGrpSpPr/>
              <p:nvPr/>
            </p:nvGrpSpPr>
            <p:grpSpPr>
              <a:xfrm rot="5400000">
                <a:off x="322712" y="2552723"/>
                <a:ext cx="471865" cy="38050"/>
                <a:chOff x="6298452" y="2390050"/>
                <a:chExt cx="140725" cy="11350"/>
              </a:xfrm>
            </p:grpSpPr>
            <p:sp>
              <p:nvSpPr>
                <p:cNvPr id="326" name="Google Shape;326;p11"/>
                <p:cNvSpPr/>
                <p:nvPr/>
              </p:nvSpPr>
              <p:spPr>
                <a:xfrm>
                  <a:off x="6298452" y="2390050"/>
                  <a:ext cx="7037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5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2815" y="453"/>
                      </a:lnTo>
                      <a:lnTo>
                        <a:pt x="28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27" name="Google Shape;327;p11"/>
                <p:cNvSpPr/>
                <p:nvPr/>
              </p:nvSpPr>
              <p:spPr>
                <a:xfrm>
                  <a:off x="6382427" y="2390050"/>
                  <a:ext cx="35150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454" extrusionOk="0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1405" y="453"/>
                      </a:lnTo>
                      <a:lnTo>
                        <a:pt x="14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28" name="Google Shape;328;p11"/>
                <p:cNvSpPr/>
                <p:nvPr/>
              </p:nvSpPr>
              <p:spPr>
                <a:xfrm>
                  <a:off x="6427952" y="2390050"/>
                  <a:ext cx="11225" cy="1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454" extrusionOk="0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449" y="453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329" name="Google Shape;329;p11"/>
              <p:cNvGrpSpPr/>
              <p:nvPr/>
            </p:nvGrpSpPr>
            <p:grpSpPr>
              <a:xfrm rot="5400000" flipH="1">
                <a:off x="692685" y="3116270"/>
                <a:ext cx="2375896" cy="3296652"/>
                <a:chOff x="2132995" y="960308"/>
                <a:chExt cx="496177" cy="688438"/>
              </a:xfrm>
            </p:grpSpPr>
            <p:sp>
              <p:nvSpPr>
                <p:cNvPr id="330" name="Google Shape;330;p11"/>
                <p:cNvSpPr/>
                <p:nvPr/>
              </p:nvSpPr>
              <p:spPr>
                <a:xfrm>
                  <a:off x="2143863" y="977753"/>
                  <a:ext cx="473252" cy="659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3" h="14437" extrusionOk="0">
                      <a:moveTo>
                        <a:pt x="1" y="1"/>
                      </a:moveTo>
                      <a:lnTo>
                        <a:pt x="1" y="2663"/>
                      </a:lnTo>
                      <a:lnTo>
                        <a:pt x="4926" y="2663"/>
                      </a:lnTo>
                      <a:lnTo>
                        <a:pt x="7972" y="5709"/>
                      </a:lnTo>
                      <a:lnTo>
                        <a:pt x="7972" y="12123"/>
                      </a:lnTo>
                      <a:lnTo>
                        <a:pt x="10286" y="14437"/>
                      </a:lnTo>
                      <a:lnTo>
                        <a:pt x="10362" y="14352"/>
                      </a:lnTo>
                      <a:lnTo>
                        <a:pt x="8083" y="12081"/>
                      </a:lnTo>
                      <a:lnTo>
                        <a:pt x="8083" y="5658"/>
                      </a:lnTo>
                      <a:lnTo>
                        <a:pt x="4995" y="2561"/>
                      </a:lnTo>
                      <a:lnTo>
                        <a:pt x="4978" y="2544"/>
                      </a:lnTo>
                      <a:lnTo>
                        <a:pt x="120" y="254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31" name="Google Shape;331;p11"/>
                <p:cNvSpPr/>
                <p:nvPr/>
              </p:nvSpPr>
              <p:spPr>
                <a:xfrm>
                  <a:off x="2401063" y="1126948"/>
                  <a:ext cx="81608" cy="81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1" y="0"/>
                      </a:moveTo>
                      <a:lnTo>
                        <a:pt x="1" y="511"/>
                      </a:lnTo>
                      <a:lnTo>
                        <a:pt x="639" y="1149"/>
                      </a:lnTo>
                      <a:lnTo>
                        <a:pt x="1277" y="1787"/>
                      </a:lnTo>
                      <a:lnTo>
                        <a:pt x="1787" y="1787"/>
                      </a:lnTo>
                      <a:lnTo>
                        <a:pt x="894" y="89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32" name="Google Shape;332;p11"/>
                <p:cNvSpPr/>
                <p:nvPr/>
              </p:nvSpPr>
              <p:spPr>
                <a:xfrm>
                  <a:off x="2132995" y="960308"/>
                  <a:ext cx="23610" cy="20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" h="443" extrusionOk="0">
                      <a:moveTo>
                        <a:pt x="298" y="119"/>
                      </a:moveTo>
                      <a:cubicBezTo>
                        <a:pt x="409" y="145"/>
                        <a:pt x="409" y="298"/>
                        <a:pt x="298" y="332"/>
                      </a:cubicBezTo>
                      <a:cubicBezTo>
                        <a:pt x="196" y="298"/>
                        <a:pt x="196" y="145"/>
                        <a:pt x="298" y="119"/>
                      </a:cubicBezTo>
                      <a:close/>
                      <a:moveTo>
                        <a:pt x="295" y="0"/>
                      </a:moveTo>
                      <a:cubicBezTo>
                        <a:pt x="240" y="0"/>
                        <a:pt x="184" y="21"/>
                        <a:pt x="137" y="68"/>
                      </a:cubicBezTo>
                      <a:cubicBezTo>
                        <a:pt x="1" y="204"/>
                        <a:pt x="103" y="442"/>
                        <a:pt x="298" y="442"/>
                      </a:cubicBezTo>
                      <a:cubicBezTo>
                        <a:pt x="418" y="434"/>
                        <a:pt x="511" y="340"/>
                        <a:pt x="511" y="230"/>
                      </a:cubicBezTo>
                      <a:cubicBezTo>
                        <a:pt x="517" y="92"/>
                        <a:pt x="41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33" name="Google Shape;333;p11"/>
                <p:cNvSpPr/>
                <p:nvPr/>
              </p:nvSpPr>
              <p:spPr>
                <a:xfrm>
                  <a:off x="2605425" y="1628651"/>
                  <a:ext cx="23747" cy="20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" h="440" extrusionOk="0">
                      <a:moveTo>
                        <a:pt x="298" y="116"/>
                      </a:moveTo>
                      <a:cubicBezTo>
                        <a:pt x="358" y="116"/>
                        <a:pt x="409" y="167"/>
                        <a:pt x="400" y="227"/>
                      </a:cubicBezTo>
                      <a:cubicBezTo>
                        <a:pt x="400" y="290"/>
                        <a:pt x="348" y="331"/>
                        <a:pt x="294" y="331"/>
                      </a:cubicBezTo>
                      <a:cubicBezTo>
                        <a:pt x="269" y="331"/>
                        <a:pt x="243" y="322"/>
                        <a:pt x="221" y="303"/>
                      </a:cubicBezTo>
                      <a:cubicBezTo>
                        <a:pt x="153" y="235"/>
                        <a:pt x="204" y="116"/>
                        <a:pt x="298" y="116"/>
                      </a:cubicBezTo>
                      <a:close/>
                      <a:moveTo>
                        <a:pt x="299" y="1"/>
                      </a:moveTo>
                      <a:cubicBezTo>
                        <a:pt x="244" y="1"/>
                        <a:pt x="189" y="21"/>
                        <a:pt x="145" y="65"/>
                      </a:cubicBezTo>
                      <a:cubicBezTo>
                        <a:pt x="0" y="201"/>
                        <a:pt x="102" y="439"/>
                        <a:pt x="298" y="439"/>
                      </a:cubicBezTo>
                      <a:cubicBezTo>
                        <a:pt x="417" y="439"/>
                        <a:pt x="519" y="337"/>
                        <a:pt x="519" y="218"/>
                      </a:cubicBezTo>
                      <a:cubicBezTo>
                        <a:pt x="519" y="86"/>
                        <a:pt x="411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34" name="Google Shape;334;p11"/>
                <p:cNvSpPr/>
                <p:nvPr/>
              </p:nvSpPr>
              <p:spPr>
                <a:xfrm>
                  <a:off x="2145827" y="1025155"/>
                  <a:ext cx="122024" cy="71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2" h="1566" extrusionOk="0">
                      <a:moveTo>
                        <a:pt x="34" y="1"/>
                      </a:moveTo>
                      <a:lnTo>
                        <a:pt x="0" y="26"/>
                      </a:lnTo>
                      <a:lnTo>
                        <a:pt x="800" y="826"/>
                      </a:lnTo>
                      <a:lnTo>
                        <a:pt x="1898" y="826"/>
                      </a:lnTo>
                      <a:lnTo>
                        <a:pt x="2638" y="1566"/>
                      </a:lnTo>
                      <a:lnTo>
                        <a:pt x="2672" y="1532"/>
                      </a:lnTo>
                      <a:lnTo>
                        <a:pt x="1923" y="783"/>
                      </a:lnTo>
                      <a:lnTo>
                        <a:pt x="817" y="783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35" name="Google Shape;335;p11"/>
            <p:cNvGrpSpPr/>
            <p:nvPr/>
          </p:nvGrpSpPr>
          <p:grpSpPr>
            <a:xfrm>
              <a:off x="6603801" y="2842622"/>
              <a:ext cx="2841097" cy="3127697"/>
              <a:chOff x="6603801" y="2842622"/>
              <a:chExt cx="2841097" cy="3127697"/>
            </a:xfrm>
          </p:grpSpPr>
          <p:grpSp>
            <p:nvGrpSpPr>
              <p:cNvPr id="336" name="Google Shape;336;p11"/>
              <p:cNvGrpSpPr/>
              <p:nvPr/>
            </p:nvGrpSpPr>
            <p:grpSpPr>
              <a:xfrm rot="-5400000">
                <a:off x="8384606" y="3032034"/>
                <a:ext cx="457201" cy="78377"/>
                <a:chOff x="3029245" y="907035"/>
                <a:chExt cx="129011" cy="22560"/>
              </a:xfrm>
            </p:grpSpPr>
            <p:sp>
              <p:nvSpPr>
                <p:cNvPr id="337" name="Google Shape;337;p11"/>
                <p:cNvSpPr/>
                <p:nvPr/>
              </p:nvSpPr>
              <p:spPr>
                <a:xfrm>
                  <a:off x="3126380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8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38" name="Google Shape;338;p11"/>
                <p:cNvSpPr/>
                <p:nvPr/>
              </p:nvSpPr>
              <p:spPr>
                <a:xfrm>
                  <a:off x="3101902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39" name="Google Shape;339;p11"/>
                <p:cNvSpPr/>
                <p:nvPr/>
              </p:nvSpPr>
              <p:spPr>
                <a:xfrm>
                  <a:off x="3077790" y="907035"/>
                  <a:ext cx="31922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" h="494" extrusionOk="0">
                      <a:moveTo>
                        <a:pt x="409" y="0"/>
                      </a:moveTo>
                      <a:lnTo>
                        <a:pt x="1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>
                  <a:off x="3053723" y="907035"/>
                  <a:ext cx="31511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" h="494" extrusionOk="0">
                      <a:moveTo>
                        <a:pt x="400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>
                  <a:off x="3029245" y="907035"/>
                  <a:ext cx="31876" cy="2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494" extrusionOk="0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342" name="Google Shape;342;p11"/>
              <p:cNvSpPr/>
              <p:nvPr/>
            </p:nvSpPr>
            <p:spPr>
              <a:xfrm>
                <a:off x="6891900" y="3984807"/>
                <a:ext cx="2552998" cy="1507261"/>
              </a:xfrm>
              <a:custGeom>
                <a:avLst/>
                <a:gdLst/>
                <a:ahLst/>
                <a:cxnLst/>
                <a:rect l="l" t="t" r="r" b="b"/>
                <a:pathLst>
                  <a:path w="17209" h="10160" extrusionOk="0">
                    <a:moveTo>
                      <a:pt x="13158" y="0"/>
                    </a:moveTo>
                    <a:lnTo>
                      <a:pt x="9820" y="3343"/>
                    </a:lnTo>
                    <a:lnTo>
                      <a:pt x="6778" y="3343"/>
                    </a:lnTo>
                    <a:lnTo>
                      <a:pt x="1" y="10119"/>
                    </a:lnTo>
                    <a:lnTo>
                      <a:pt x="6353" y="10159"/>
                    </a:lnTo>
                    <a:lnTo>
                      <a:pt x="8319" y="8198"/>
                    </a:lnTo>
                    <a:lnTo>
                      <a:pt x="9015" y="8198"/>
                    </a:lnTo>
                    <a:lnTo>
                      <a:pt x="172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43" name="Google Shape;343;p11"/>
              <p:cNvGrpSpPr/>
              <p:nvPr/>
            </p:nvGrpSpPr>
            <p:grpSpPr>
              <a:xfrm flipH="1">
                <a:off x="6603801" y="3467769"/>
                <a:ext cx="2374678" cy="2502550"/>
                <a:chOff x="2011428" y="602777"/>
                <a:chExt cx="774292" cy="815987"/>
              </a:xfrm>
            </p:grpSpPr>
            <p:sp>
              <p:nvSpPr>
                <p:cNvPr id="344" name="Google Shape;344;p11"/>
                <p:cNvSpPr/>
                <p:nvPr/>
              </p:nvSpPr>
              <p:spPr>
                <a:xfrm>
                  <a:off x="2751470" y="1215132"/>
                  <a:ext cx="15618" cy="10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2391" extrusionOk="0">
                      <a:moveTo>
                        <a:pt x="341" y="0"/>
                      </a:moveTo>
                      <a:lnTo>
                        <a:pt x="1" y="341"/>
                      </a:lnTo>
                      <a:lnTo>
                        <a:pt x="1" y="1191"/>
                      </a:lnTo>
                      <a:lnTo>
                        <a:pt x="1" y="2042"/>
                      </a:lnTo>
                      <a:lnTo>
                        <a:pt x="341" y="2391"/>
                      </a:lnTo>
                      <a:lnTo>
                        <a:pt x="341" y="119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5" name="Google Shape;345;p11"/>
                <p:cNvSpPr/>
                <p:nvPr/>
              </p:nvSpPr>
              <p:spPr>
                <a:xfrm>
                  <a:off x="2157107" y="742702"/>
                  <a:ext cx="76950" cy="76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686" extrusionOk="0">
                      <a:moveTo>
                        <a:pt x="0" y="1"/>
                      </a:moveTo>
                      <a:lnTo>
                        <a:pt x="842" y="843"/>
                      </a:lnTo>
                      <a:lnTo>
                        <a:pt x="1685" y="1685"/>
                      </a:lnTo>
                      <a:lnTo>
                        <a:pt x="1685" y="1209"/>
                      </a:lnTo>
                      <a:lnTo>
                        <a:pt x="1081" y="605"/>
                      </a:lnTo>
                      <a:lnTo>
                        <a:pt x="4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6" name="Google Shape;346;p11"/>
                <p:cNvSpPr/>
                <p:nvPr/>
              </p:nvSpPr>
              <p:spPr>
                <a:xfrm>
                  <a:off x="2011428" y="602777"/>
                  <a:ext cx="37310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" h="701" extrusionOk="0">
                      <a:moveTo>
                        <a:pt x="468" y="181"/>
                      </a:moveTo>
                      <a:cubicBezTo>
                        <a:pt x="561" y="181"/>
                        <a:pt x="630" y="258"/>
                        <a:pt x="630" y="351"/>
                      </a:cubicBezTo>
                      <a:cubicBezTo>
                        <a:pt x="630" y="448"/>
                        <a:pt x="549" y="514"/>
                        <a:pt x="466" y="514"/>
                      </a:cubicBezTo>
                      <a:cubicBezTo>
                        <a:pt x="425" y="514"/>
                        <a:pt x="383" y="498"/>
                        <a:pt x="349" y="462"/>
                      </a:cubicBezTo>
                      <a:cubicBezTo>
                        <a:pt x="247" y="360"/>
                        <a:pt x="323" y="181"/>
                        <a:pt x="468" y="181"/>
                      </a:cubicBezTo>
                      <a:close/>
                      <a:moveTo>
                        <a:pt x="468" y="0"/>
                      </a:moveTo>
                      <a:cubicBezTo>
                        <a:pt x="381" y="0"/>
                        <a:pt x="293" y="33"/>
                        <a:pt x="221" y="105"/>
                      </a:cubicBezTo>
                      <a:cubicBezTo>
                        <a:pt x="0" y="317"/>
                        <a:pt x="153" y="700"/>
                        <a:pt x="468" y="700"/>
                      </a:cubicBezTo>
                      <a:cubicBezTo>
                        <a:pt x="664" y="700"/>
                        <a:pt x="817" y="538"/>
                        <a:pt x="817" y="351"/>
                      </a:cubicBezTo>
                      <a:cubicBezTo>
                        <a:pt x="817" y="139"/>
                        <a:pt x="646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>
                  <a:off x="2748364" y="1386751"/>
                  <a:ext cx="37356" cy="3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01" extrusionOk="0">
                      <a:moveTo>
                        <a:pt x="469" y="190"/>
                      </a:moveTo>
                      <a:cubicBezTo>
                        <a:pt x="562" y="190"/>
                        <a:pt x="630" y="258"/>
                        <a:pt x="630" y="351"/>
                      </a:cubicBezTo>
                      <a:cubicBezTo>
                        <a:pt x="630" y="450"/>
                        <a:pt x="547" y="517"/>
                        <a:pt x="462" y="517"/>
                      </a:cubicBezTo>
                      <a:cubicBezTo>
                        <a:pt x="422" y="517"/>
                        <a:pt x="382" y="503"/>
                        <a:pt x="350" y="470"/>
                      </a:cubicBezTo>
                      <a:cubicBezTo>
                        <a:pt x="247" y="360"/>
                        <a:pt x="324" y="190"/>
                        <a:pt x="469" y="190"/>
                      </a:cubicBezTo>
                      <a:close/>
                      <a:moveTo>
                        <a:pt x="468" y="0"/>
                      </a:moveTo>
                      <a:cubicBezTo>
                        <a:pt x="382" y="0"/>
                        <a:pt x="294" y="33"/>
                        <a:pt x="222" y="105"/>
                      </a:cubicBezTo>
                      <a:cubicBezTo>
                        <a:pt x="1" y="326"/>
                        <a:pt x="154" y="700"/>
                        <a:pt x="469" y="700"/>
                      </a:cubicBezTo>
                      <a:cubicBezTo>
                        <a:pt x="664" y="700"/>
                        <a:pt x="817" y="547"/>
                        <a:pt x="817" y="351"/>
                      </a:cubicBezTo>
                      <a:cubicBezTo>
                        <a:pt x="817" y="139"/>
                        <a:pt x="647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>
                  <a:off x="2036271" y="623829"/>
                  <a:ext cx="737804" cy="767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6" h="16803" extrusionOk="0">
                      <a:moveTo>
                        <a:pt x="137" y="1"/>
                      </a:moveTo>
                      <a:lnTo>
                        <a:pt x="0" y="128"/>
                      </a:lnTo>
                      <a:lnTo>
                        <a:pt x="5173" y="5301"/>
                      </a:lnTo>
                      <a:lnTo>
                        <a:pt x="5198" y="5326"/>
                      </a:lnTo>
                      <a:lnTo>
                        <a:pt x="9035" y="5326"/>
                      </a:lnTo>
                      <a:lnTo>
                        <a:pt x="15968" y="12259"/>
                      </a:lnTo>
                      <a:lnTo>
                        <a:pt x="15968" y="16802"/>
                      </a:lnTo>
                      <a:lnTo>
                        <a:pt x="16155" y="16802"/>
                      </a:lnTo>
                      <a:lnTo>
                        <a:pt x="16155" y="12183"/>
                      </a:lnTo>
                      <a:lnTo>
                        <a:pt x="9137" y="5165"/>
                      </a:lnTo>
                      <a:lnTo>
                        <a:pt x="9111" y="5139"/>
                      </a:lnTo>
                      <a:lnTo>
                        <a:pt x="5275" y="51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>
                  <a:off x="2506326" y="916786"/>
                  <a:ext cx="196233" cy="195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7" h="4288" extrusionOk="0">
                      <a:moveTo>
                        <a:pt x="1" y="0"/>
                      </a:moveTo>
                      <a:lnTo>
                        <a:pt x="1" y="77"/>
                      </a:lnTo>
                      <a:lnTo>
                        <a:pt x="1898" y="77"/>
                      </a:lnTo>
                      <a:lnTo>
                        <a:pt x="4220" y="2399"/>
                      </a:lnTo>
                      <a:lnTo>
                        <a:pt x="4220" y="4288"/>
                      </a:lnTo>
                      <a:lnTo>
                        <a:pt x="4297" y="4288"/>
                      </a:lnTo>
                      <a:lnTo>
                        <a:pt x="4297" y="2374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350" name="Google Shape;350;p11"/>
            <p:cNvGrpSpPr/>
            <p:nvPr/>
          </p:nvGrpSpPr>
          <p:grpSpPr>
            <a:xfrm rot="5400000" flipH="1">
              <a:off x="8783750" y="844197"/>
              <a:ext cx="1183114" cy="2109034"/>
              <a:chOff x="4549150" y="1401575"/>
              <a:chExt cx="1183114" cy="2109034"/>
            </a:xfrm>
          </p:grpSpPr>
          <p:sp>
            <p:nvSpPr>
              <p:cNvPr id="351" name="Google Shape;351;p11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121" extrusionOk="0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17609" extrusionOk="0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353" name="Google Shape;353;p11"/>
          <p:cNvSpPr txBox="1"/>
          <p:nvPr>
            <p:ph type="title" hasCustomPrompt="1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4" name="Google Shape;354;p11"/>
          <p:cNvSpPr txBox="1"/>
          <p:nvPr>
            <p:ph type="subTitle" idx="1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>
            <p:ph type="title" hasCustomPrompt="1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/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59" name="Google Shape;359;p13"/>
          <p:cNvSpPr txBox="1"/>
          <p:nvPr>
            <p:ph type="subTitle" idx="2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13"/>
          <p:cNvSpPr txBox="1"/>
          <p:nvPr>
            <p:ph type="title" idx="3" hasCustomPrompt="1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/>
          <p:nvPr>
            <p:ph type="subTitle" idx="4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2" name="Google Shape;362;p13"/>
          <p:cNvSpPr txBox="1"/>
          <p:nvPr>
            <p:ph type="subTitle" idx="5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" name="Google Shape;363;p13"/>
          <p:cNvSpPr txBox="1"/>
          <p:nvPr>
            <p:ph type="title" idx="6" hasCustomPrompt="1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type="subTitle" idx="7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5" name="Google Shape;365;p13"/>
          <p:cNvSpPr txBox="1"/>
          <p:nvPr>
            <p:ph type="subTitle" idx="8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13"/>
          <p:cNvSpPr txBox="1"/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67" name="Google Shape;367;p13"/>
          <p:cNvSpPr txBox="1"/>
          <p:nvPr>
            <p:ph type="title" idx="13" hasCustomPrompt="1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/>
          <p:nvPr>
            <p:ph type="subTitle" idx="14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9" name="Google Shape;369;p13"/>
          <p:cNvSpPr txBox="1"/>
          <p:nvPr>
            <p:ph type="subTitle" idx="15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70" name="Google Shape;370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71" name="Google Shape;371;p13"/>
            <p:cNvSpPr/>
            <p:nvPr/>
          </p:nvSpPr>
          <p:spPr>
            <a:xfrm>
              <a:off x="-3389800" y="-360873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2" name="Google Shape;372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73" name="Google Shape;373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78" name="Google Shape;378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85" name="Google Shape;385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86" name="Google Shape;386;p13"/>
            <p:cNvSpPr/>
            <p:nvPr/>
          </p:nvSpPr>
          <p:spPr>
            <a:xfrm>
              <a:off x="6133478" y="-10886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87" name="Google Shape;387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/>
          <p:nvPr>
            <p:ph type="title"/>
          </p:nvPr>
        </p:nvSpPr>
        <p:spPr>
          <a:xfrm>
            <a:off x="4587168" y="3394725"/>
            <a:ext cx="36210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401" name="Google Shape;401;p14"/>
          <p:cNvSpPr txBox="1"/>
          <p:nvPr>
            <p:ph type="subTitle" idx="1"/>
          </p:nvPr>
        </p:nvSpPr>
        <p:spPr>
          <a:xfrm>
            <a:off x="4587168" y="1310750"/>
            <a:ext cx="3621000" cy="19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02" name="Google Shape;402;p14"/>
          <p:cNvSpPr/>
          <p:nvPr/>
        </p:nvSpPr>
        <p:spPr>
          <a:xfrm rot="10800000" flipH="1">
            <a:off x="-2805872" y="-3374010"/>
            <a:ext cx="6654696" cy="7636707"/>
          </a:xfrm>
          <a:custGeom>
            <a:avLst/>
            <a:gdLst/>
            <a:ahLst/>
            <a:cxnLst/>
            <a:rect l="l" t="t" r="r" b="b"/>
            <a:pathLst>
              <a:path w="71832" h="82432" extrusionOk="0">
                <a:moveTo>
                  <a:pt x="205" y="1"/>
                </a:moveTo>
                <a:lnTo>
                  <a:pt x="1" y="205"/>
                </a:lnTo>
                <a:lnTo>
                  <a:pt x="27924" y="28129"/>
                </a:lnTo>
                <a:lnTo>
                  <a:pt x="27924" y="38728"/>
                </a:lnTo>
                <a:lnTo>
                  <a:pt x="36526" y="47330"/>
                </a:lnTo>
                <a:lnTo>
                  <a:pt x="45629" y="56433"/>
                </a:lnTo>
                <a:lnTo>
                  <a:pt x="71627" y="82431"/>
                </a:lnTo>
                <a:lnTo>
                  <a:pt x="71831" y="82227"/>
                </a:lnTo>
                <a:lnTo>
                  <a:pt x="46493" y="56889"/>
                </a:lnTo>
                <a:lnTo>
                  <a:pt x="46493" y="47935"/>
                </a:lnTo>
                <a:lnTo>
                  <a:pt x="53711" y="40954"/>
                </a:lnTo>
                <a:lnTo>
                  <a:pt x="51481" y="38724"/>
                </a:lnTo>
                <a:lnTo>
                  <a:pt x="37095" y="38724"/>
                </a:lnTo>
                <a:lnTo>
                  <a:pt x="32496" y="34125"/>
                </a:lnTo>
                <a:lnTo>
                  <a:pt x="32496" y="32288"/>
                </a:lnTo>
                <a:lnTo>
                  <a:pt x="27924" y="27712"/>
                </a:lnTo>
                <a:lnTo>
                  <a:pt x="27924" y="27720"/>
                </a:lnTo>
                <a:lnTo>
                  <a:pt x="2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03" name="Google Shape;403;p14"/>
          <p:cNvGrpSpPr/>
          <p:nvPr/>
        </p:nvGrpSpPr>
        <p:grpSpPr>
          <a:xfrm>
            <a:off x="6484849" y="3631196"/>
            <a:ext cx="3213277" cy="3529318"/>
            <a:chOff x="6484849" y="3631196"/>
            <a:chExt cx="3213277" cy="3529318"/>
          </a:xfrm>
        </p:grpSpPr>
        <p:sp>
          <p:nvSpPr>
            <p:cNvPr id="404" name="Google Shape;404;p14"/>
            <p:cNvSpPr/>
            <p:nvPr/>
          </p:nvSpPr>
          <p:spPr>
            <a:xfrm>
              <a:off x="7145128" y="3944492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05" name="Google Shape;405;p14"/>
            <p:cNvGrpSpPr/>
            <p:nvPr/>
          </p:nvGrpSpPr>
          <p:grpSpPr>
            <a:xfrm rot="10800000" flipH="1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406" name="Google Shape;406;p1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12" name="Google Shape;412;p14"/>
          <p:cNvGrpSpPr/>
          <p:nvPr/>
        </p:nvGrpSpPr>
        <p:grpSpPr>
          <a:xfrm>
            <a:off x="7545816" y="-192997"/>
            <a:ext cx="2586938" cy="1464987"/>
            <a:chOff x="7545816" y="-192997"/>
            <a:chExt cx="2586938" cy="1464987"/>
          </a:xfrm>
        </p:grpSpPr>
        <p:sp>
          <p:nvSpPr>
            <p:cNvPr id="413" name="Google Shape;413;p14"/>
            <p:cNvSpPr/>
            <p:nvPr/>
          </p:nvSpPr>
          <p:spPr>
            <a:xfrm rot="5400000" flipH="1">
              <a:off x="8106792" y="-753973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14" name="Google Shape;414;p14"/>
            <p:cNvGrpSpPr/>
            <p:nvPr/>
          </p:nvGrpSpPr>
          <p:grpSpPr>
            <a:xfrm>
              <a:off x="7545825" y="435764"/>
              <a:ext cx="827314" cy="410158"/>
              <a:chOff x="5989375" y="1843575"/>
              <a:chExt cx="136525" cy="67675"/>
            </a:xfrm>
          </p:grpSpPr>
          <p:sp>
            <p:nvSpPr>
              <p:cNvPr id="415" name="Google Shape;415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1" name="Google Shape;421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-655997" y="3837819"/>
            <a:ext cx="4859943" cy="2698431"/>
            <a:chOff x="-788304" y="3837819"/>
            <a:chExt cx="4859943" cy="2698431"/>
          </a:xfrm>
        </p:grpSpPr>
        <p:sp>
          <p:nvSpPr>
            <p:cNvPr id="425" name="Google Shape;425;p15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26" name="Google Shape;426;p15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427" name="Google Shape;427;p15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35" name="Google Shape;435;p15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39" name="Google Shape;439;p15"/>
          <p:cNvGrpSpPr/>
          <p:nvPr/>
        </p:nvGrpSpPr>
        <p:grpSpPr>
          <a:xfrm flipH="1">
            <a:off x="5745066" y="-1801575"/>
            <a:ext cx="4054931" cy="3690696"/>
            <a:chOff x="-626842" y="-1801575"/>
            <a:chExt cx="4054931" cy="3690696"/>
          </a:xfrm>
        </p:grpSpPr>
        <p:sp>
          <p:nvSpPr>
            <p:cNvPr id="440" name="Google Shape;440;p15"/>
            <p:cNvSpPr/>
            <p:nvPr/>
          </p:nvSpPr>
          <p:spPr>
            <a:xfrm>
              <a:off x="-626842" y="-190870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41" name="Google Shape;441;p15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442" name="Google Shape;442;p15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49" name="Google Shape;449;p15"/>
          <p:cNvSpPr txBox="1"/>
          <p:nvPr>
            <p:ph type="title" hasCustomPrompt="1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5"/>
          <p:cNvSpPr txBox="1"/>
          <p:nvPr>
            <p:ph type="subTitle" idx="1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1" name="Google Shape;451;p15"/>
          <p:cNvSpPr txBox="1"/>
          <p:nvPr>
            <p:ph type="subTitle" idx="2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15"/>
          <p:cNvSpPr txBox="1"/>
          <p:nvPr>
            <p:ph type="title" idx="3" hasCustomPrompt="1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15"/>
          <p:cNvSpPr txBox="1"/>
          <p:nvPr>
            <p:ph type="subTitle" idx="4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4" name="Google Shape;454;p15"/>
          <p:cNvSpPr txBox="1"/>
          <p:nvPr>
            <p:ph type="subTitle" idx="5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5" name="Google Shape;455;p15"/>
          <p:cNvSpPr txBox="1"/>
          <p:nvPr>
            <p:ph type="title" idx="6" hasCustomPrompt="1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5"/>
          <p:cNvSpPr txBox="1"/>
          <p:nvPr>
            <p:ph type="subTitle" idx="7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7" name="Google Shape;457;p15"/>
          <p:cNvSpPr txBox="1"/>
          <p:nvPr>
            <p:ph type="subTitle" idx="8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15"/>
          <p:cNvSpPr txBox="1"/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16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461" name="Google Shape;461;p16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62" name="Google Shape;462;p16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463" name="Google Shape;463;p16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464" name="Google Shape;464;p16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65" name="Google Shape;465;p16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66" name="Google Shape;466;p1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67" name="Google Shape;467;p16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68" name="Google Shape;468;p1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469" name="Google Shape;469;p1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70" name="Google Shape;470;p16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471" name="Google Shape;471;p16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72" name="Google Shape;472;p16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473" name="Google Shape;473;p16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79" name="Google Shape;479;p16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16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81" name="Google Shape;481;p16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82" name="Google Shape;482;p16"/>
          <p:cNvSpPr txBox="1"/>
          <p:nvPr>
            <p:ph type="subTitle" idx="1"/>
          </p:nvPr>
        </p:nvSpPr>
        <p:spPr>
          <a:xfrm>
            <a:off x="1735250" y="1726841"/>
            <a:ext cx="25794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3" name="Google Shape;483;p16"/>
          <p:cNvSpPr txBox="1"/>
          <p:nvPr>
            <p:ph type="subTitle" idx="2"/>
          </p:nvPr>
        </p:nvSpPr>
        <p:spPr>
          <a:xfrm>
            <a:off x="1735250" y="2107319"/>
            <a:ext cx="2579400" cy="5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16"/>
          <p:cNvSpPr txBox="1"/>
          <p:nvPr>
            <p:ph type="subTitle" idx="3"/>
          </p:nvPr>
        </p:nvSpPr>
        <p:spPr>
          <a:xfrm>
            <a:off x="1735250" y="3305362"/>
            <a:ext cx="25794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5" name="Google Shape;485;p16"/>
          <p:cNvSpPr txBox="1"/>
          <p:nvPr>
            <p:ph type="subTitle" idx="4"/>
          </p:nvPr>
        </p:nvSpPr>
        <p:spPr>
          <a:xfrm>
            <a:off x="1735250" y="3685840"/>
            <a:ext cx="2579400" cy="5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16"/>
          <p:cNvSpPr txBox="1"/>
          <p:nvPr>
            <p:ph type="subTitle" idx="5"/>
          </p:nvPr>
        </p:nvSpPr>
        <p:spPr>
          <a:xfrm>
            <a:off x="5741400" y="1726841"/>
            <a:ext cx="25794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7" name="Google Shape;487;p16"/>
          <p:cNvSpPr txBox="1"/>
          <p:nvPr>
            <p:ph type="subTitle" idx="6"/>
          </p:nvPr>
        </p:nvSpPr>
        <p:spPr>
          <a:xfrm>
            <a:off x="5741400" y="2107319"/>
            <a:ext cx="2579400" cy="5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16"/>
          <p:cNvSpPr txBox="1"/>
          <p:nvPr>
            <p:ph type="subTitle" idx="7"/>
          </p:nvPr>
        </p:nvSpPr>
        <p:spPr>
          <a:xfrm>
            <a:off x="5741400" y="3305362"/>
            <a:ext cx="25794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9" name="Google Shape;489;p16"/>
          <p:cNvSpPr txBox="1"/>
          <p:nvPr>
            <p:ph type="subTitle" idx="8"/>
          </p:nvPr>
        </p:nvSpPr>
        <p:spPr>
          <a:xfrm>
            <a:off x="5741400" y="3685840"/>
            <a:ext cx="2579400" cy="5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/>
          <p:nvPr>
            <p:ph type="subTitle" idx="1"/>
          </p:nvPr>
        </p:nvSpPr>
        <p:spPr>
          <a:xfrm>
            <a:off x="885175" y="357431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2" name="Google Shape;492;p17"/>
          <p:cNvSpPr txBox="1"/>
          <p:nvPr>
            <p:ph type="subTitle" idx="2"/>
          </p:nvPr>
        </p:nvSpPr>
        <p:spPr>
          <a:xfrm>
            <a:off x="885175" y="3974562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17"/>
          <p:cNvSpPr txBox="1"/>
          <p:nvPr>
            <p:ph type="subTitle" idx="3"/>
          </p:nvPr>
        </p:nvSpPr>
        <p:spPr>
          <a:xfrm>
            <a:off x="3536543" y="357431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4" name="Google Shape;494;p17"/>
          <p:cNvSpPr txBox="1"/>
          <p:nvPr>
            <p:ph type="subTitle" idx="4"/>
          </p:nvPr>
        </p:nvSpPr>
        <p:spPr>
          <a:xfrm>
            <a:off x="3536557" y="3974562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" name="Google Shape;495;p17"/>
          <p:cNvSpPr txBox="1"/>
          <p:nvPr>
            <p:ph type="subTitle" idx="5"/>
          </p:nvPr>
        </p:nvSpPr>
        <p:spPr>
          <a:xfrm>
            <a:off x="6187925" y="3574317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6" name="Google Shape;496;p17"/>
          <p:cNvSpPr txBox="1"/>
          <p:nvPr>
            <p:ph type="subTitle" idx="6"/>
          </p:nvPr>
        </p:nvSpPr>
        <p:spPr>
          <a:xfrm>
            <a:off x="6187925" y="3974562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1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98" name="Google Shape;498;p17"/>
          <p:cNvSpPr txBox="1"/>
          <p:nvPr>
            <p:ph type="subTitle" idx="7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9" name="Google Shape;499;p17"/>
          <p:cNvSpPr txBox="1"/>
          <p:nvPr>
            <p:ph type="subTitle" idx="8"/>
          </p:nvPr>
        </p:nvSpPr>
        <p:spPr>
          <a:xfrm>
            <a:off x="885175" y="224963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17"/>
          <p:cNvSpPr txBox="1"/>
          <p:nvPr>
            <p:ph type="subTitle" idx="9"/>
          </p:nvPr>
        </p:nvSpPr>
        <p:spPr>
          <a:xfrm>
            <a:off x="3536543" y="184939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1" name="Google Shape;501;p17"/>
          <p:cNvSpPr txBox="1"/>
          <p:nvPr>
            <p:ph type="subTitle" idx="13"/>
          </p:nvPr>
        </p:nvSpPr>
        <p:spPr>
          <a:xfrm>
            <a:off x="3536557" y="224963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" name="Google Shape;502;p17"/>
          <p:cNvSpPr txBox="1"/>
          <p:nvPr>
            <p:ph type="subTitle" idx="14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3" name="Google Shape;503;p17"/>
          <p:cNvSpPr txBox="1"/>
          <p:nvPr>
            <p:ph type="subTitle" idx="15"/>
          </p:nvPr>
        </p:nvSpPr>
        <p:spPr>
          <a:xfrm>
            <a:off x="6187925" y="2249636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17"/>
          <p:cNvSpPr txBox="1"/>
          <p:nvPr>
            <p:ph type="title" idx="16" hasCustomPrompt="1"/>
          </p:nvPr>
        </p:nvSpPr>
        <p:spPr>
          <a:xfrm>
            <a:off x="1477675" y="300295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17"/>
          <p:cNvSpPr txBox="1"/>
          <p:nvPr>
            <p:ph type="title" idx="17" hasCustomPrompt="1"/>
          </p:nvPr>
        </p:nvSpPr>
        <p:spPr>
          <a:xfrm>
            <a:off x="4129043" y="300295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7"/>
          <p:cNvSpPr txBox="1"/>
          <p:nvPr>
            <p:ph type="title" idx="18" hasCustomPrompt="1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17"/>
          <p:cNvSpPr txBox="1"/>
          <p:nvPr>
            <p:ph type="title" idx="19" hasCustomPrompt="1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17"/>
          <p:cNvSpPr txBox="1"/>
          <p:nvPr>
            <p:ph type="title" idx="20" hasCustomPrompt="1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9" name="Google Shape;509;p17"/>
          <p:cNvSpPr txBox="1"/>
          <p:nvPr>
            <p:ph type="title" idx="21" hasCustomPrompt="1"/>
          </p:nvPr>
        </p:nvSpPr>
        <p:spPr>
          <a:xfrm>
            <a:off x="6780425" y="300295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10" name="Google Shape;510;p17"/>
          <p:cNvGrpSpPr/>
          <p:nvPr/>
        </p:nvGrpSpPr>
        <p:grpSpPr>
          <a:xfrm>
            <a:off x="6995490" y="1596696"/>
            <a:ext cx="3381518" cy="4266167"/>
            <a:chOff x="6995490" y="1733095"/>
            <a:chExt cx="3381518" cy="4266167"/>
          </a:xfrm>
        </p:grpSpPr>
        <p:sp>
          <p:nvSpPr>
            <p:cNvPr id="511" name="Google Shape;511;p17"/>
            <p:cNvSpPr/>
            <p:nvPr/>
          </p:nvSpPr>
          <p:spPr>
            <a:xfrm>
              <a:off x="6995490" y="3994682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12" name="Google Shape;512;p17"/>
            <p:cNvGrpSpPr/>
            <p:nvPr/>
          </p:nvGrpSpPr>
          <p:grpSpPr>
            <a:xfrm flipH="1">
              <a:off x="8001112" y="1733095"/>
              <a:ext cx="2375896" cy="3296652"/>
              <a:chOff x="2132995" y="960308"/>
              <a:chExt cx="496177" cy="688438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18" name="Google Shape;518;p17"/>
            <p:cNvGrpSpPr/>
            <p:nvPr/>
          </p:nvGrpSpPr>
          <p:grpSpPr>
            <a:xfrm rot="5400000" flipH="1">
              <a:off x="8520149" y="2304293"/>
              <a:ext cx="457201" cy="78377"/>
              <a:chOff x="2974099" y="851893"/>
              <a:chExt cx="129011" cy="22560"/>
            </a:xfrm>
          </p:grpSpPr>
          <p:sp>
            <p:nvSpPr>
              <p:cNvPr id="519" name="Google Shape;519;p17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0" name="Google Shape;520;p17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3" name="Google Shape;523;p17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24" name="Google Shape;524;p17"/>
          <p:cNvGrpSpPr/>
          <p:nvPr/>
        </p:nvGrpSpPr>
        <p:grpSpPr>
          <a:xfrm>
            <a:off x="-1233008" y="-719363"/>
            <a:ext cx="2502550" cy="2887916"/>
            <a:chOff x="-1115609" y="-430563"/>
            <a:chExt cx="2502550" cy="2887916"/>
          </a:xfrm>
        </p:grpSpPr>
        <p:sp>
          <p:nvSpPr>
            <p:cNvPr id="525" name="Google Shape;525;p17"/>
            <p:cNvSpPr/>
            <p:nvPr/>
          </p:nvSpPr>
          <p:spPr>
            <a:xfrm rot="5400000" flipH="1">
              <a:off x="-1140839" y="9230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26" name="Google Shape;526;p17"/>
            <p:cNvGrpSpPr/>
            <p:nvPr/>
          </p:nvGrpSpPr>
          <p:grpSpPr>
            <a:xfrm rot="-5400000">
              <a:off x="254513" y="2088489"/>
              <a:ext cx="493952" cy="243774"/>
              <a:chOff x="2505550" y="1111010"/>
              <a:chExt cx="119740" cy="59094"/>
            </a:xfrm>
          </p:grpSpPr>
          <p:sp>
            <p:nvSpPr>
              <p:cNvPr id="527" name="Google Shape;527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92" extrusionOk="0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35" name="Google Shape;535;p17"/>
            <p:cNvGrpSpPr/>
            <p:nvPr/>
          </p:nvGrpSpPr>
          <p:grpSpPr>
            <a:xfrm rot="5400000">
              <a:off x="-1051673" y="-188992"/>
              <a:ext cx="2374678" cy="2502550"/>
              <a:chOff x="2011428" y="602777"/>
              <a:chExt cx="774292" cy="815987"/>
            </a:xfrm>
          </p:grpSpPr>
          <p:sp>
            <p:nvSpPr>
              <p:cNvPr id="536" name="Google Shape;536;p17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_1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8"/>
          <p:cNvGrpSpPr/>
          <p:nvPr/>
        </p:nvGrpSpPr>
        <p:grpSpPr>
          <a:xfrm>
            <a:off x="-1555090" y="1586820"/>
            <a:ext cx="3381518" cy="4266167"/>
            <a:chOff x="-1555090" y="1586820"/>
            <a:chExt cx="3381518" cy="4266167"/>
          </a:xfrm>
        </p:grpSpPr>
        <p:sp>
          <p:nvSpPr>
            <p:cNvPr id="544" name="Google Shape;544;p18"/>
            <p:cNvSpPr/>
            <p:nvPr/>
          </p:nvSpPr>
          <p:spPr>
            <a:xfrm flipH="1">
              <a:off x="-1205398" y="3848407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45" name="Google Shape;545;p18"/>
            <p:cNvGrpSpPr/>
            <p:nvPr/>
          </p:nvGrpSpPr>
          <p:grpSpPr>
            <a:xfrm>
              <a:off x="-1555090" y="1586820"/>
              <a:ext cx="2375896" cy="3296652"/>
              <a:chOff x="2132995" y="960308"/>
              <a:chExt cx="496177" cy="688438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 rot="-5400000">
              <a:off x="247893" y="3858068"/>
              <a:ext cx="457201" cy="78377"/>
              <a:chOff x="2974099" y="851893"/>
              <a:chExt cx="129011" cy="2256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557" name="Google Shape;557;p18"/>
          <p:cNvGrpSpPr/>
          <p:nvPr/>
        </p:nvGrpSpPr>
        <p:grpSpPr>
          <a:xfrm>
            <a:off x="7948800" y="2279498"/>
            <a:ext cx="3002278" cy="3076170"/>
            <a:chOff x="7796400" y="2279498"/>
            <a:chExt cx="3002278" cy="3076170"/>
          </a:xfrm>
        </p:grpSpPr>
        <p:sp>
          <p:nvSpPr>
            <p:cNvPr id="558" name="Google Shape;558;p18"/>
            <p:cNvSpPr/>
            <p:nvPr/>
          </p:nvSpPr>
          <p:spPr>
            <a:xfrm>
              <a:off x="7796400" y="3848407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59" name="Google Shape;559;p18"/>
            <p:cNvGrpSpPr/>
            <p:nvPr/>
          </p:nvGrpSpPr>
          <p:grpSpPr>
            <a:xfrm rot="5400000">
              <a:off x="8294983" y="3132996"/>
              <a:ext cx="493952" cy="243774"/>
              <a:chOff x="2505550" y="1111010"/>
              <a:chExt cx="119740" cy="59094"/>
            </a:xfrm>
          </p:grpSpPr>
          <p:sp>
            <p:nvSpPr>
              <p:cNvPr id="560" name="Google Shape;560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2" h="392" extrusionOk="0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92" extrusionOk="0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92" extrusionOk="0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68" name="Google Shape;568;p18"/>
            <p:cNvGrpSpPr/>
            <p:nvPr/>
          </p:nvGrpSpPr>
          <p:grpSpPr>
            <a:xfrm flipH="1">
              <a:off x="8424001" y="2524469"/>
              <a:ext cx="2374678" cy="2502550"/>
              <a:chOff x="2011428" y="602777"/>
              <a:chExt cx="774292" cy="815987"/>
            </a:xfrm>
          </p:grpSpPr>
          <p:sp>
            <p:nvSpPr>
              <p:cNvPr id="569" name="Google Shape;569;p1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75" name="Google Shape;575;p18"/>
            <p:cNvGrpSpPr/>
            <p:nvPr/>
          </p:nvGrpSpPr>
          <p:grpSpPr>
            <a:xfrm>
              <a:off x="8271603" y="2279498"/>
              <a:ext cx="1807417" cy="584521"/>
              <a:chOff x="7881778" y="696098"/>
              <a:chExt cx="1807417" cy="584521"/>
            </a:xfrm>
          </p:grpSpPr>
          <p:sp>
            <p:nvSpPr>
              <p:cNvPr id="576" name="Google Shape;576;p18"/>
              <p:cNvSpPr/>
              <p:nvPr/>
            </p:nvSpPr>
            <p:spPr>
              <a:xfrm>
                <a:off x="7950928" y="767548"/>
                <a:ext cx="1738267" cy="513071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2757" extrusionOk="0">
                    <a:moveTo>
                      <a:pt x="85" y="0"/>
                    </a:moveTo>
                    <a:lnTo>
                      <a:pt x="0" y="85"/>
                    </a:lnTo>
                    <a:lnTo>
                      <a:pt x="1030" y="1115"/>
                    </a:lnTo>
                    <a:lnTo>
                      <a:pt x="7614" y="1115"/>
                    </a:lnTo>
                    <a:lnTo>
                      <a:pt x="9256" y="2757"/>
                    </a:lnTo>
                    <a:lnTo>
                      <a:pt x="9341" y="2671"/>
                    </a:lnTo>
                    <a:lnTo>
                      <a:pt x="7665" y="996"/>
                    </a:lnTo>
                    <a:lnTo>
                      <a:pt x="1081" y="99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 flipH="1">
                <a:off x="7881778" y="696098"/>
                <a:ext cx="114567" cy="9818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578" name="Google Shape;578;p18"/>
          <p:cNvSpPr txBox="1"/>
          <p:nvPr>
            <p:ph type="title" hasCustomPrompt="1"/>
          </p:nvPr>
        </p:nvSpPr>
        <p:spPr>
          <a:xfrm>
            <a:off x="775850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79" name="Google Shape;579;p18"/>
          <p:cNvSpPr txBox="1"/>
          <p:nvPr>
            <p:ph type="title" idx="2" hasCustomPrompt="1"/>
          </p:nvPr>
        </p:nvSpPr>
        <p:spPr>
          <a:xfrm>
            <a:off x="6074050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18"/>
          <p:cNvSpPr txBox="1"/>
          <p:nvPr>
            <p:ph type="title" idx="3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81" name="Google Shape;581;p18"/>
          <p:cNvSpPr txBox="1"/>
          <p:nvPr>
            <p:ph type="subTitle" idx="1"/>
          </p:nvPr>
        </p:nvSpPr>
        <p:spPr>
          <a:xfrm flipH="1">
            <a:off x="775850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2" name="Google Shape;582;p18"/>
          <p:cNvSpPr txBox="1"/>
          <p:nvPr>
            <p:ph type="subTitle" idx="4"/>
          </p:nvPr>
        </p:nvSpPr>
        <p:spPr>
          <a:xfrm flipH="1">
            <a:off x="775850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18"/>
          <p:cNvSpPr txBox="1"/>
          <p:nvPr>
            <p:ph type="subTitle" idx="5"/>
          </p:nvPr>
        </p:nvSpPr>
        <p:spPr>
          <a:xfrm flipH="1">
            <a:off x="6074050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4" name="Google Shape;584;p18"/>
          <p:cNvSpPr txBox="1"/>
          <p:nvPr>
            <p:ph type="subTitle" idx="6"/>
          </p:nvPr>
        </p:nvSpPr>
        <p:spPr>
          <a:xfrm flipH="1">
            <a:off x="6074050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18"/>
          <p:cNvSpPr txBox="1"/>
          <p:nvPr>
            <p:ph type="title" idx="7" hasCustomPrompt="1"/>
          </p:nvPr>
        </p:nvSpPr>
        <p:spPr>
          <a:xfrm>
            <a:off x="3424975" y="1434420"/>
            <a:ext cx="2294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86" name="Google Shape;586;p18"/>
          <p:cNvSpPr txBox="1"/>
          <p:nvPr>
            <p:ph type="subTitle" idx="8"/>
          </p:nvPr>
        </p:nvSpPr>
        <p:spPr>
          <a:xfrm flipH="1">
            <a:off x="3424975" y="3426272"/>
            <a:ext cx="2294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7" name="Google Shape;587;p18"/>
          <p:cNvSpPr txBox="1"/>
          <p:nvPr>
            <p:ph type="subTitle" idx="9"/>
          </p:nvPr>
        </p:nvSpPr>
        <p:spPr>
          <a:xfrm flipH="1">
            <a:off x="3424975" y="3758780"/>
            <a:ext cx="22941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_1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19"/>
          <p:cNvGrpSpPr/>
          <p:nvPr/>
        </p:nvGrpSpPr>
        <p:grpSpPr>
          <a:xfrm>
            <a:off x="5604680" y="538591"/>
            <a:ext cx="6322114" cy="7255046"/>
            <a:chOff x="5604680" y="557027"/>
            <a:chExt cx="6322114" cy="7255046"/>
          </a:xfrm>
        </p:grpSpPr>
        <p:sp>
          <p:nvSpPr>
            <p:cNvPr id="590" name="Google Shape;590;p19"/>
            <p:cNvSpPr/>
            <p:nvPr/>
          </p:nvSpPr>
          <p:spPr>
            <a:xfrm flipH="1">
              <a:off x="5604680" y="557027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91" name="Google Shape;591;p19"/>
            <p:cNvGrpSpPr/>
            <p:nvPr/>
          </p:nvGrpSpPr>
          <p:grpSpPr>
            <a:xfrm flipH="1">
              <a:off x="8026530" y="1401565"/>
              <a:ext cx="2381713" cy="3328977"/>
              <a:chOff x="7655072" y="-407632"/>
              <a:chExt cx="2008529" cy="2807368"/>
            </a:xfrm>
          </p:grpSpPr>
          <p:sp>
            <p:nvSpPr>
              <p:cNvPr id="592" name="Google Shape;592;p19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97" name="Google Shape;597;p19"/>
            <p:cNvGrpSpPr/>
            <p:nvPr/>
          </p:nvGrpSpPr>
          <p:grpSpPr>
            <a:xfrm flipH="1">
              <a:off x="8235374" y="641977"/>
              <a:ext cx="1029648" cy="1806572"/>
              <a:chOff x="455034" y="-121633"/>
              <a:chExt cx="629947" cy="1105275"/>
            </a:xfrm>
          </p:grpSpPr>
          <p:sp>
            <p:nvSpPr>
              <p:cNvPr id="598" name="Google Shape;598;p19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00" name="Google Shape;600;p19"/>
            <p:cNvGrpSpPr/>
            <p:nvPr/>
          </p:nvGrpSpPr>
          <p:grpSpPr>
            <a:xfrm flipH="1">
              <a:off x="6862715" y="4692498"/>
              <a:ext cx="471865" cy="38050"/>
              <a:chOff x="6298452" y="2390050"/>
              <a:chExt cx="140725" cy="11350"/>
            </a:xfrm>
          </p:grpSpPr>
          <p:sp>
            <p:nvSpPr>
              <p:cNvPr id="601" name="Google Shape;601;p19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04" name="Google Shape;604;p19"/>
          <p:cNvGrpSpPr/>
          <p:nvPr/>
        </p:nvGrpSpPr>
        <p:grpSpPr>
          <a:xfrm>
            <a:off x="-2438675" y="1770046"/>
            <a:ext cx="6322101" cy="5677064"/>
            <a:chOff x="-2438675" y="1770046"/>
            <a:chExt cx="6322101" cy="5677064"/>
          </a:xfrm>
        </p:grpSpPr>
        <p:sp>
          <p:nvSpPr>
            <p:cNvPr id="605" name="Google Shape;605;p19"/>
            <p:cNvSpPr/>
            <p:nvPr/>
          </p:nvSpPr>
          <p:spPr>
            <a:xfrm>
              <a:off x="-2438675" y="1770046"/>
              <a:ext cx="6322101" cy="5677064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06" name="Google Shape;606;p19"/>
            <p:cNvGrpSpPr/>
            <p:nvPr/>
          </p:nvGrpSpPr>
          <p:grpSpPr>
            <a:xfrm rot="-5400000" flipH="1">
              <a:off x="358472" y="2658178"/>
              <a:ext cx="618213" cy="306426"/>
              <a:chOff x="5989375" y="1843575"/>
              <a:chExt cx="136525" cy="67675"/>
            </a:xfrm>
          </p:grpSpPr>
          <p:sp>
            <p:nvSpPr>
              <p:cNvPr id="607" name="Google Shape;607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15" name="Google Shape;615;p19"/>
            <p:cNvGrpSpPr/>
            <p:nvPr/>
          </p:nvGrpSpPr>
          <p:grpSpPr>
            <a:xfrm flipH="1">
              <a:off x="-408088" y="3405850"/>
              <a:ext cx="1228886" cy="2188720"/>
              <a:chOff x="8389396" y="1055350"/>
              <a:chExt cx="1228886" cy="2188720"/>
            </a:xfrm>
          </p:grpSpPr>
          <p:sp>
            <p:nvSpPr>
              <p:cNvPr id="616" name="Google Shape;616;p19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618" name="Google Shape;618;p19"/>
          <p:cNvSpPr txBox="1"/>
          <p:nvPr>
            <p:ph type="body" idx="1"/>
          </p:nvPr>
        </p:nvSpPr>
        <p:spPr>
          <a:xfrm>
            <a:off x="1370700" y="1401575"/>
            <a:ext cx="6402600" cy="26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19" name="Google Shape;619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_1_1_1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20"/>
          <p:cNvGrpSpPr/>
          <p:nvPr/>
        </p:nvGrpSpPr>
        <p:grpSpPr>
          <a:xfrm>
            <a:off x="-634797" y="3286130"/>
            <a:ext cx="3353621" cy="3958111"/>
            <a:chOff x="-634797" y="3286130"/>
            <a:chExt cx="3353621" cy="3958111"/>
          </a:xfrm>
        </p:grpSpPr>
        <p:sp>
          <p:nvSpPr>
            <p:cNvPr id="622" name="Google Shape;622;p20"/>
            <p:cNvSpPr/>
            <p:nvPr/>
          </p:nvSpPr>
          <p:spPr>
            <a:xfrm flipH="1">
              <a:off x="-634797" y="3667767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23" name="Google Shape;623;p20"/>
            <p:cNvGrpSpPr/>
            <p:nvPr/>
          </p:nvGrpSpPr>
          <p:grpSpPr>
            <a:xfrm>
              <a:off x="196682" y="3286130"/>
              <a:ext cx="262750" cy="262303"/>
              <a:chOff x="1466575" y="2391250"/>
              <a:chExt cx="59575" cy="59475"/>
            </a:xfrm>
          </p:grpSpPr>
          <p:sp>
            <p:nvSpPr>
              <p:cNvPr id="624" name="Google Shape;624;p20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379" extrusionOk="0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5" name="Google Shape;625;p20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377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26" name="Google Shape;626;p20"/>
            <p:cNvGrpSpPr/>
            <p:nvPr/>
          </p:nvGrpSpPr>
          <p:grpSpPr>
            <a:xfrm flipH="1">
              <a:off x="278766" y="3720566"/>
              <a:ext cx="2440058" cy="3523675"/>
              <a:chOff x="278245" y="-184325"/>
              <a:chExt cx="2358228" cy="3405504"/>
            </a:xfrm>
          </p:grpSpPr>
          <p:grpSp>
            <p:nvGrpSpPr>
              <p:cNvPr id="627" name="Google Shape;627;p20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628" name="Google Shape;628;p20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29" name="Google Shape;629;p20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0" name="Google Shape;630;p20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1" name="Google Shape;631;p20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32" name="Google Shape;632;p20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633" name="Google Shape;633;p20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34" name="Google Shape;634;p20"/>
          <p:cNvGrpSpPr/>
          <p:nvPr/>
        </p:nvGrpSpPr>
        <p:grpSpPr>
          <a:xfrm>
            <a:off x="7628079" y="-156345"/>
            <a:ext cx="3031826" cy="2586940"/>
            <a:chOff x="7628092" y="-156362"/>
            <a:chExt cx="3031826" cy="2586940"/>
          </a:xfrm>
        </p:grpSpPr>
        <p:sp>
          <p:nvSpPr>
            <p:cNvPr id="635" name="Google Shape;635;p20"/>
            <p:cNvSpPr/>
            <p:nvPr/>
          </p:nvSpPr>
          <p:spPr>
            <a:xfrm flipH="1">
              <a:off x="7628092" y="-156362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36" name="Google Shape;636;p20"/>
            <p:cNvGrpSpPr/>
            <p:nvPr/>
          </p:nvGrpSpPr>
          <p:grpSpPr>
            <a:xfrm rot="-5400000">
              <a:off x="8418533" y="1585125"/>
              <a:ext cx="727567" cy="361051"/>
              <a:chOff x="1622300" y="2291700"/>
              <a:chExt cx="118800" cy="58950"/>
            </a:xfrm>
          </p:grpSpPr>
          <p:sp>
            <p:nvSpPr>
              <p:cNvPr id="637" name="Google Shape;637;p20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8" name="Google Shape;638;p20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39" name="Google Shape;639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0" name="Google Shape;640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1" name="Google Shape;641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2" name="Google Shape;642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3" name="Google Shape;643;p20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4" name="Google Shape;644;p20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645" name="Google Shape;645;p20"/>
            <p:cNvSpPr/>
            <p:nvPr/>
          </p:nvSpPr>
          <p:spPr>
            <a:xfrm rot="10800000">
              <a:off x="8411505" y="-15636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6" name="Google Shape;646;p20"/>
          <p:cNvSpPr txBox="1"/>
          <p:nvPr>
            <p:ph type="subTitle" idx="1"/>
          </p:nvPr>
        </p:nvSpPr>
        <p:spPr>
          <a:xfrm>
            <a:off x="1918200" y="3972368"/>
            <a:ext cx="5307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3" name="Google Shape;53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avLst/>
                <a:gdLst/>
                <a:ahLst/>
                <a:cxnLst/>
                <a:rect l="l" t="t" r="r" b="b"/>
                <a:pathLst>
                  <a:path w="22289" h="13154" extrusionOk="0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6" name="Google Shape;56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76" h="60996" extrusionOk="0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7539" extrusionOk="0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854" extrusionOk="0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2" h="1849" extrusionOk="0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3" h="6629" extrusionOk="0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sp>
          <p:nvSpPr>
            <p:cNvPr id="62" name="Google Shape;62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1311941" y="-578758"/>
              <a:ext cx="4078254" cy="2696967"/>
            </a:xfrm>
            <a:custGeom>
              <a:avLst/>
              <a:gdLst/>
              <a:ahLst/>
              <a:cxnLst/>
              <a:rect l="l" t="t" r="r" b="b"/>
              <a:pathLst>
                <a:path w="31143" h="20595" extrusionOk="0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4" name="Google Shape;64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326" extrusionOk="0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avLst/>
                <a:gdLst/>
                <a:ahLst/>
                <a:cxnLst/>
                <a:rect l="l" t="t" r="r" b="b"/>
                <a:pathLst>
                  <a:path w="11393" h="11365" extrusionOk="0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2" extrusionOk="0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9191" extrusionOk="0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589" extrusionOk="0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57" extrusionOk="0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96" name="Google Shape;96;p3"/>
            <p:cNvSpPr/>
            <p:nvPr/>
          </p:nvSpPr>
          <p:spPr>
            <a:xfrm>
              <a:off x="7306875" y="4600447"/>
              <a:ext cx="2229499" cy="657745"/>
            </a:xfrm>
            <a:custGeom>
              <a:avLst/>
              <a:gdLst/>
              <a:ahLst/>
              <a:cxnLst/>
              <a:rect l="l" t="t" r="r" b="b"/>
              <a:pathLst>
                <a:path w="21985" h="6486" extrusionOk="0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avLst/>
              <a:gdLst/>
              <a:ahLst/>
              <a:cxnLst/>
              <a:rect l="l" t="t" r="r" b="b"/>
              <a:pathLst>
                <a:path w="15781" h="22361" extrusionOk="0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8" name="Google Shape;98;p3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9" name="Google Shape;99;p3"/>
          <p:cNvSpPr txBox="1"/>
          <p:nvPr>
            <p:ph type="title" idx="2" hasCustomPrompt="1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/>
          <p:nvPr>
            <p:ph type="subTitle" idx="1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_1_1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1"/>
          <p:cNvSpPr txBox="1"/>
          <p:nvPr>
            <p:ph type="body" idx="1"/>
          </p:nvPr>
        </p:nvSpPr>
        <p:spPr>
          <a:xfrm>
            <a:off x="722375" y="1129950"/>
            <a:ext cx="7704000" cy="3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50" name="Google Shape;650;p2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51" name="Google Shape;651;p21"/>
          <p:cNvGrpSpPr/>
          <p:nvPr/>
        </p:nvGrpSpPr>
        <p:grpSpPr>
          <a:xfrm flipH="1">
            <a:off x="4940054" y="3761619"/>
            <a:ext cx="4859943" cy="2698431"/>
            <a:chOff x="-788304" y="3837819"/>
            <a:chExt cx="4859943" cy="2698431"/>
          </a:xfrm>
        </p:grpSpPr>
        <p:sp>
          <p:nvSpPr>
            <p:cNvPr id="652" name="Google Shape;652;p21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53" name="Google Shape;653;p21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654" name="Google Shape;654;p21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62" name="Google Shape;662;p21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66" name="Google Shape;666;p21"/>
          <p:cNvGrpSpPr/>
          <p:nvPr/>
        </p:nvGrpSpPr>
        <p:grpSpPr>
          <a:xfrm flipH="1">
            <a:off x="5745066" y="-1877775"/>
            <a:ext cx="4054931" cy="3690696"/>
            <a:chOff x="-626842" y="-1801575"/>
            <a:chExt cx="4054931" cy="3690696"/>
          </a:xfrm>
        </p:grpSpPr>
        <p:sp>
          <p:nvSpPr>
            <p:cNvPr id="667" name="Google Shape;667;p21"/>
            <p:cNvSpPr/>
            <p:nvPr/>
          </p:nvSpPr>
          <p:spPr>
            <a:xfrm>
              <a:off x="-626842" y="-190870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68" name="Google Shape;668;p21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669" name="Google Shape;669;p21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0" name="Google Shape;670;p21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1" name="Google Shape;671;p21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73" name="Google Shape;673;p21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674" name="Google Shape;674;p21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5" name="Google Shape;675;p21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22"/>
          <p:cNvGrpSpPr/>
          <p:nvPr/>
        </p:nvGrpSpPr>
        <p:grpSpPr>
          <a:xfrm>
            <a:off x="6637249" y="3517397"/>
            <a:ext cx="3213277" cy="3529318"/>
            <a:chOff x="6484849" y="3631196"/>
            <a:chExt cx="3213277" cy="3529318"/>
          </a:xfrm>
        </p:grpSpPr>
        <p:sp>
          <p:nvSpPr>
            <p:cNvPr id="678" name="Google Shape;678;p22"/>
            <p:cNvSpPr/>
            <p:nvPr/>
          </p:nvSpPr>
          <p:spPr>
            <a:xfrm>
              <a:off x="7145128" y="4325492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79" name="Google Shape;679;p22"/>
            <p:cNvGrpSpPr/>
            <p:nvPr/>
          </p:nvGrpSpPr>
          <p:grpSpPr>
            <a:xfrm rot="10800000" flipH="1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680" name="Google Shape;680;p2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86" name="Google Shape;686;p22"/>
          <p:cNvGrpSpPr/>
          <p:nvPr/>
        </p:nvGrpSpPr>
        <p:grpSpPr>
          <a:xfrm>
            <a:off x="-2910022" y="-3831210"/>
            <a:ext cx="6654696" cy="7636707"/>
            <a:chOff x="-2910022" y="-3831210"/>
            <a:chExt cx="6654696" cy="7636707"/>
          </a:xfrm>
        </p:grpSpPr>
        <p:sp>
          <p:nvSpPr>
            <p:cNvPr id="687" name="Google Shape;687;p22"/>
            <p:cNvSpPr/>
            <p:nvPr/>
          </p:nvSpPr>
          <p:spPr>
            <a:xfrm rot="10800000" flipH="1">
              <a:off x="-2910022" y="-383121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88" name="Google Shape;688;p22"/>
            <p:cNvGrpSpPr/>
            <p:nvPr/>
          </p:nvGrpSpPr>
          <p:grpSpPr>
            <a:xfrm flipH="1">
              <a:off x="-831771" y="-192647"/>
              <a:ext cx="2586938" cy="1464987"/>
              <a:chOff x="7545816" y="-192997"/>
              <a:chExt cx="2586938" cy="1464987"/>
            </a:xfrm>
          </p:grpSpPr>
          <p:sp>
            <p:nvSpPr>
              <p:cNvPr id="689" name="Google Shape;689;p22"/>
              <p:cNvSpPr/>
              <p:nvPr/>
            </p:nvSpPr>
            <p:spPr>
              <a:xfrm rot="5400000" flipH="1">
                <a:off x="8106792" y="-753973"/>
                <a:ext cx="1464987" cy="2586938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90" name="Google Shape;690;p22"/>
              <p:cNvGrpSpPr/>
              <p:nvPr/>
            </p:nvGrpSpPr>
            <p:grpSpPr>
              <a:xfrm>
                <a:off x="7545825" y="435764"/>
                <a:ext cx="827314" cy="410158"/>
                <a:chOff x="5989375" y="1843575"/>
                <a:chExt cx="136525" cy="67675"/>
              </a:xfrm>
            </p:grpSpPr>
            <p:sp>
              <p:nvSpPr>
                <p:cNvPr id="691" name="Google Shape;691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2" name="Google Shape;692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822" extrusionOk="0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3" name="Google Shape;693;p22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4" name="Google Shape;694;p22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822" extrusionOk="0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5" name="Google Shape;695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" h="826" extrusionOk="0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5" h="826" extrusionOk="0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699" name="Google Shape;699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702" name="Google Shape;702;p23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703" name="Google Shape;703;p23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4" name="Google Shape;704;p23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705" name="Google Shape;705;p2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07" name="Google Shape;707;p23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708" name="Google Shape;708;p23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709" name="Google Shape;709;p23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1" name="Google Shape;711;p23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24"/>
          <p:cNvGrpSpPr/>
          <p:nvPr/>
        </p:nvGrpSpPr>
        <p:grpSpPr>
          <a:xfrm>
            <a:off x="6302380" y="-753973"/>
            <a:ext cx="4838246" cy="8737202"/>
            <a:chOff x="6149980" y="-753973"/>
            <a:chExt cx="4838246" cy="8737202"/>
          </a:xfrm>
        </p:grpSpPr>
        <p:sp>
          <p:nvSpPr>
            <p:cNvPr id="722" name="Google Shape;722;p24"/>
            <p:cNvSpPr/>
            <p:nvPr/>
          </p:nvSpPr>
          <p:spPr>
            <a:xfrm rot="10800000">
              <a:off x="6501374" y="2350375"/>
              <a:ext cx="4486853" cy="296661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23" name="Google Shape;723;p24"/>
            <p:cNvGrpSpPr/>
            <p:nvPr/>
          </p:nvGrpSpPr>
          <p:grpSpPr>
            <a:xfrm flipH="1">
              <a:off x="7623943" y="2421824"/>
              <a:ext cx="300359" cy="299855"/>
              <a:chOff x="1466575" y="2391250"/>
              <a:chExt cx="59575" cy="59475"/>
            </a:xfrm>
          </p:grpSpPr>
          <p:sp>
            <p:nvSpPr>
              <p:cNvPr id="724" name="Google Shape;724;p24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379" extrusionOk="0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377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26" name="Google Shape;726;p24"/>
            <p:cNvGrpSpPr/>
            <p:nvPr/>
          </p:nvGrpSpPr>
          <p:grpSpPr>
            <a:xfrm flipH="1">
              <a:off x="6149980" y="-661273"/>
              <a:ext cx="2817846" cy="4069237"/>
              <a:chOff x="278245" y="-184325"/>
              <a:chExt cx="2358228" cy="3405504"/>
            </a:xfrm>
          </p:grpSpPr>
          <p:grpSp>
            <p:nvGrpSpPr>
              <p:cNvPr id="727" name="Google Shape;727;p24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28" name="Google Shape;728;p24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9" name="Google Shape;729;p24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0" name="Google Shape;730;p2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1" name="Google Shape;731;p24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2" name="Google Shape;732;p2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33" name="Google Shape;733;p2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34" name="Google Shape;734;p24"/>
            <p:cNvSpPr/>
            <p:nvPr/>
          </p:nvSpPr>
          <p:spPr>
            <a:xfrm rot="10800000">
              <a:off x="8012311" y="-753973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35" name="Google Shape;735;p24"/>
            <p:cNvGrpSpPr/>
            <p:nvPr/>
          </p:nvGrpSpPr>
          <p:grpSpPr>
            <a:xfrm>
              <a:off x="7560791" y="3580603"/>
              <a:ext cx="3173104" cy="4402627"/>
              <a:chOff x="2132995" y="960308"/>
              <a:chExt cx="496177" cy="688438"/>
            </a:xfrm>
          </p:grpSpPr>
          <p:sp>
            <p:nvSpPr>
              <p:cNvPr id="736" name="Google Shape;736;p24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41" name="Google Shape;741;p24"/>
          <p:cNvGrpSpPr/>
          <p:nvPr/>
        </p:nvGrpSpPr>
        <p:grpSpPr>
          <a:xfrm>
            <a:off x="-2749105" y="-2045480"/>
            <a:ext cx="6654696" cy="9234460"/>
            <a:chOff x="-2596705" y="-2045480"/>
            <a:chExt cx="6654696" cy="9234460"/>
          </a:xfrm>
        </p:grpSpPr>
        <p:grpSp>
          <p:nvGrpSpPr>
            <p:cNvPr id="742" name="Google Shape;742;p24"/>
            <p:cNvGrpSpPr/>
            <p:nvPr/>
          </p:nvGrpSpPr>
          <p:grpSpPr>
            <a:xfrm flipH="1">
              <a:off x="722369" y="491148"/>
              <a:ext cx="801674" cy="397824"/>
              <a:chOff x="1622300" y="2291700"/>
              <a:chExt cx="118800" cy="58950"/>
            </a:xfrm>
          </p:grpSpPr>
          <p:sp>
            <p:nvSpPr>
              <p:cNvPr id="743" name="Google Shape;743;p24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51" name="Google Shape;751;p24"/>
            <p:cNvSpPr/>
            <p:nvPr/>
          </p:nvSpPr>
          <p:spPr>
            <a:xfrm>
              <a:off x="-2596705" y="-1246603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52" name="Google Shape;752;p24"/>
            <p:cNvGrpSpPr/>
            <p:nvPr/>
          </p:nvGrpSpPr>
          <p:grpSpPr>
            <a:xfrm rot="10800000">
              <a:off x="-1185762" y="-2045480"/>
              <a:ext cx="2901864" cy="4211818"/>
              <a:chOff x="6769513" y="299393"/>
              <a:chExt cx="1308620" cy="1899525"/>
            </a:xfrm>
          </p:grpSpPr>
          <p:sp>
            <p:nvSpPr>
              <p:cNvPr id="753" name="Google Shape;753;p2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8" name="Google Shape;758;p2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59" name="Google Shape;759;p24"/>
            <p:cNvSpPr/>
            <p:nvPr/>
          </p:nvSpPr>
          <p:spPr>
            <a:xfrm rot="10800000">
              <a:off x="1102163" y="4774798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60" name="Google Shape;760;p24"/>
            <p:cNvGrpSpPr/>
            <p:nvPr/>
          </p:nvGrpSpPr>
          <p:grpSpPr>
            <a:xfrm flipH="1">
              <a:off x="-1973878" y="2737381"/>
              <a:ext cx="3265346" cy="3441180"/>
              <a:chOff x="2011428" y="602777"/>
              <a:chExt cx="774292" cy="815987"/>
            </a:xfrm>
          </p:grpSpPr>
          <p:sp>
            <p:nvSpPr>
              <p:cNvPr id="761" name="Google Shape;761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3" name="Google Shape;763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4" name="Google Shape;764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67" name="Google Shape;767;p24"/>
            <p:cNvGrpSpPr/>
            <p:nvPr/>
          </p:nvGrpSpPr>
          <p:grpSpPr>
            <a:xfrm rot="-5400000">
              <a:off x="-1256153" y="3835717"/>
              <a:ext cx="3265346" cy="3441180"/>
              <a:chOff x="2011428" y="602777"/>
              <a:chExt cx="774292" cy="815987"/>
            </a:xfrm>
          </p:grpSpPr>
          <p:sp>
            <p:nvSpPr>
              <p:cNvPr id="768" name="Google Shape;768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774" name="Google Shape;774;p24"/>
          <p:cNvSpPr txBox="1"/>
          <p:nvPr>
            <p:ph type="title"/>
          </p:nvPr>
        </p:nvSpPr>
        <p:spPr>
          <a:xfrm>
            <a:off x="2646000" y="491162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5" name="Google Shape;775;p24"/>
          <p:cNvSpPr txBox="1"/>
          <p:nvPr>
            <p:ph type="subTitle" idx="1"/>
          </p:nvPr>
        </p:nvSpPr>
        <p:spPr>
          <a:xfrm>
            <a:off x="2646000" y="1407566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24"/>
          <p:cNvSpPr txBox="1"/>
          <p:nvPr/>
        </p:nvSpPr>
        <p:spPr>
          <a:xfrm>
            <a:off x="2779350" y="3548507"/>
            <a:ext cx="35853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25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03" name="Google Shape;103;p4"/>
            <p:cNvSpPr/>
            <p:nvPr/>
          </p:nvSpPr>
          <p:spPr>
            <a:xfrm>
              <a:off x="-859697" y="-66134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-107627" y="-466741"/>
              <a:ext cx="1226141" cy="1868328"/>
            </a:xfrm>
            <a:custGeom>
              <a:avLst/>
              <a:gdLst/>
              <a:ahLst/>
              <a:cxnLst/>
              <a:rect l="l" t="t" r="r" b="b"/>
              <a:pathLst>
                <a:path w="9728" h="14823" extrusionOk="0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7218415" y="1051567"/>
            <a:ext cx="3942356" cy="4639226"/>
            <a:chOff x="7276179" y="1051567"/>
            <a:chExt cx="3942356" cy="4639226"/>
          </a:xfrm>
        </p:grpSpPr>
        <p:sp>
          <p:nvSpPr>
            <p:cNvPr id="106" name="Google Shape;106;p4"/>
            <p:cNvSpPr/>
            <p:nvPr/>
          </p:nvSpPr>
          <p:spPr>
            <a:xfrm>
              <a:off x="7276179" y="3686213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7" name="Google Shape;107;p4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08" name="Google Shape;108;p4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09" name="Google Shape;109;p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0" name="Google Shape;110;p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11" name="Google Shape;111;p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12" name="Google Shape;112;p4"/>
          <p:cNvSpPr txBox="1"/>
          <p:nvPr>
            <p:ph type="body" idx="1"/>
          </p:nvPr>
        </p:nvSpPr>
        <p:spPr>
          <a:xfrm>
            <a:off x="720000" y="1098950"/>
            <a:ext cx="7704000" cy="35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13" name="Google Shape;113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>
            <a:off x="5368428" y="-2371849"/>
            <a:ext cx="7166740" cy="6435526"/>
            <a:chOff x="5368428" y="-2371849"/>
            <a:chExt cx="7166740" cy="6435526"/>
          </a:xfrm>
        </p:grpSpPr>
        <p:sp>
          <p:nvSpPr>
            <p:cNvPr id="116" name="Google Shape;116;p5"/>
            <p:cNvSpPr/>
            <p:nvPr/>
          </p:nvSpPr>
          <p:spPr>
            <a:xfrm>
              <a:off x="5368428" y="-23718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7" name="Google Shape;117;p5"/>
            <p:cNvGrpSpPr/>
            <p:nvPr/>
          </p:nvGrpSpPr>
          <p:grpSpPr>
            <a:xfrm rot="-5400000" flipH="1">
              <a:off x="8268109" y="1815891"/>
              <a:ext cx="618213" cy="306426"/>
              <a:chOff x="5989375" y="1843575"/>
              <a:chExt cx="136525" cy="676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8375532" y="539146"/>
              <a:ext cx="1228886" cy="2188720"/>
              <a:chOff x="8389396" y="1055350"/>
              <a:chExt cx="1228886" cy="218872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9" name="Google Shape;129;p5"/>
          <p:cNvGrpSpPr/>
          <p:nvPr/>
        </p:nvGrpSpPr>
        <p:grpSpPr>
          <a:xfrm>
            <a:off x="-2504900" y="387590"/>
            <a:ext cx="6322114" cy="7873283"/>
            <a:chOff x="-2504900" y="387590"/>
            <a:chExt cx="6322114" cy="7873283"/>
          </a:xfrm>
        </p:grpSpPr>
        <p:grpSp>
          <p:nvGrpSpPr>
            <p:cNvPr id="130" name="Google Shape;130;p5"/>
            <p:cNvGrpSpPr/>
            <p:nvPr/>
          </p:nvGrpSpPr>
          <p:grpSpPr>
            <a:xfrm>
              <a:off x="827762" y="4158773"/>
              <a:ext cx="471865" cy="38050"/>
              <a:chOff x="6298452" y="2390050"/>
              <a:chExt cx="140725" cy="1135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4" name="Google Shape;134;p5"/>
            <p:cNvGrpSpPr/>
            <p:nvPr/>
          </p:nvGrpSpPr>
          <p:grpSpPr>
            <a:xfrm>
              <a:off x="-2504900" y="387590"/>
              <a:ext cx="6322114" cy="7873283"/>
              <a:chOff x="-2504900" y="387590"/>
              <a:chExt cx="6322114" cy="7873283"/>
            </a:xfrm>
          </p:grpSpPr>
          <p:grpSp>
            <p:nvGrpSpPr>
              <p:cNvPr id="135" name="Google Shape;135;p5"/>
              <p:cNvGrpSpPr/>
              <p:nvPr/>
            </p:nvGrpSpPr>
            <p:grpSpPr>
              <a:xfrm>
                <a:off x="-1553565" y="387590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136" name="Google Shape;136;p5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08" h="45293" extrusionOk="0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" h="5600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1377" extrusionOk="0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924" extrusionOk="0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41" name="Google Shape;141;p5"/>
              <p:cNvGrpSpPr/>
              <p:nvPr/>
            </p:nvGrpSpPr>
            <p:grpSpPr>
              <a:xfrm>
                <a:off x="-2504900" y="1005827"/>
                <a:ext cx="6322114" cy="7255046"/>
                <a:chOff x="-2504900" y="1005827"/>
                <a:chExt cx="6322114" cy="7255046"/>
              </a:xfrm>
            </p:grpSpPr>
            <p:sp>
              <p:nvSpPr>
                <p:cNvPr id="142" name="Google Shape;142;p5"/>
                <p:cNvSpPr/>
                <p:nvPr/>
              </p:nvSpPr>
              <p:spPr>
                <a:xfrm>
                  <a:off x="-2504900" y="1005827"/>
                  <a:ext cx="6322114" cy="7255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32" h="82432" extrusionOk="0">
                      <a:moveTo>
                        <a:pt x="205" y="1"/>
                      </a:moveTo>
                      <a:lnTo>
                        <a:pt x="1" y="205"/>
                      </a:lnTo>
                      <a:lnTo>
                        <a:pt x="27924" y="28129"/>
                      </a:lnTo>
                      <a:lnTo>
                        <a:pt x="27924" y="38728"/>
                      </a:lnTo>
                      <a:lnTo>
                        <a:pt x="36526" y="47330"/>
                      </a:lnTo>
                      <a:lnTo>
                        <a:pt x="45629" y="56433"/>
                      </a:lnTo>
                      <a:lnTo>
                        <a:pt x="71627" y="82431"/>
                      </a:lnTo>
                      <a:lnTo>
                        <a:pt x="71831" y="82227"/>
                      </a:lnTo>
                      <a:lnTo>
                        <a:pt x="46493" y="56889"/>
                      </a:lnTo>
                      <a:lnTo>
                        <a:pt x="46493" y="47935"/>
                      </a:lnTo>
                      <a:lnTo>
                        <a:pt x="53711" y="40954"/>
                      </a:lnTo>
                      <a:lnTo>
                        <a:pt x="51481" y="38724"/>
                      </a:lnTo>
                      <a:lnTo>
                        <a:pt x="37095" y="38724"/>
                      </a:lnTo>
                      <a:lnTo>
                        <a:pt x="32496" y="34125"/>
                      </a:lnTo>
                      <a:lnTo>
                        <a:pt x="32496" y="32288"/>
                      </a:lnTo>
                      <a:lnTo>
                        <a:pt x="27924" y="27712"/>
                      </a:lnTo>
                      <a:lnTo>
                        <a:pt x="27924" y="27720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-118934" y="3399771"/>
                  <a:ext cx="1196665" cy="211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144" name="Google Shape;144;p5"/>
          <p:cNvSpPr txBox="1"/>
          <p:nvPr>
            <p:ph type="subTitle" idx="1"/>
          </p:nvPr>
        </p:nvSpPr>
        <p:spPr>
          <a:xfrm>
            <a:off x="1254788" y="26015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type="subTitle" idx="2"/>
          </p:nvPr>
        </p:nvSpPr>
        <p:spPr>
          <a:xfrm>
            <a:off x="1254788" y="29729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5"/>
          <p:cNvSpPr txBox="1"/>
          <p:nvPr>
            <p:ph type="subTitle" idx="3"/>
          </p:nvPr>
        </p:nvSpPr>
        <p:spPr>
          <a:xfrm>
            <a:off x="5112413" y="26015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7" name="Google Shape;147;p5"/>
          <p:cNvSpPr txBox="1"/>
          <p:nvPr>
            <p:ph type="subTitle" idx="4"/>
          </p:nvPr>
        </p:nvSpPr>
        <p:spPr>
          <a:xfrm>
            <a:off x="5112413" y="29729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9" name="Google Shape;149;p5"/>
          <p:cNvSpPr txBox="1"/>
          <p:nvPr>
            <p:ph type="title" idx="5" hasCustomPrompt="1"/>
          </p:nvPr>
        </p:nvSpPr>
        <p:spPr>
          <a:xfrm>
            <a:off x="220023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5"/>
          <p:cNvSpPr txBox="1"/>
          <p:nvPr>
            <p:ph type="title" idx="6" hasCustomPrompt="1"/>
          </p:nvPr>
        </p:nvSpPr>
        <p:spPr>
          <a:xfrm>
            <a:off x="60578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6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53" name="Google Shape;153;p6"/>
            <p:cNvSpPr/>
            <p:nvPr/>
          </p:nvSpPr>
          <p:spPr>
            <a:xfrm>
              <a:off x="-859697" y="-661345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107627" y="-466741"/>
              <a:ext cx="1226141" cy="1868328"/>
            </a:xfrm>
            <a:custGeom>
              <a:avLst/>
              <a:gdLst/>
              <a:ahLst/>
              <a:cxnLst/>
              <a:rect l="l" t="t" r="r" b="b"/>
              <a:pathLst>
                <a:path w="9728" h="14823" extrusionOk="0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7218415" y="1203967"/>
            <a:ext cx="3942356" cy="4639226"/>
            <a:chOff x="7276179" y="1051567"/>
            <a:chExt cx="3942356" cy="4639226"/>
          </a:xfrm>
        </p:grpSpPr>
        <p:sp>
          <p:nvSpPr>
            <p:cNvPr id="156" name="Google Shape;156;p6"/>
            <p:cNvSpPr/>
            <p:nvPr/>
          </p:nvSpPr>
          <p:spPr>
            <a:xfrm>
              <a:off x="7276179" y="3686213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7" name="Google Shape;157;p6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58" name="Google Shape;158;p6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59" name="Google Shape;159;p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60" name="Google Shape;160;p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61" name="Google Shape;161;p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62" name="Google Shape;162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7"/>
          <p:cNvGrpSpPr/>
          <p:nvPr/>
        </p:nvGrpSpPr>
        <p:grpSpPr>
          <a:xfrm>
            <a:off x="-1088076" y="-1000252"/>
            <a:ext cx="3803740" cy="4516379"/>
            <a:chOff x="-1060422" y="-1000252"/>
            <a:chExt cx="3803740" cy="4516379"/>
          </a:xfrm>
        </p:grpSpPr>
        <p:sp>
          <p:nvSpPr>
            <p:cNvPr id="165" name="Google Shape;165;p7"/>
            <p:cNvSpPr/>
            <p:nvPr/>
          </p:nvSpPr>
          <p:spPr>
            <a:xfrm>
              <a:off x="-1060422" y="-8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66" name="Google Shape;166;p7"/>
            <p:cNvGrpSpPr/>
            <p:nvPr/>
          </p:nvGrpSpPr>
          <p:grpSpPr>
            <a:xfrm>
              <a:off x="945461" y="736374"/>
              <a:ext cx="219510" cy="219124"/>
              <a:chOff x="1466575" y="2391250"/>
              <a:chExt cx="59575" cy="59475"/>
            </a:xfrm>
          </p:grpSpPr>
          <p:sp>
            <p:nvSpPr>
              <p:cNvPr id="167" name="Google Shape;167;p7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379" extrusionOk="0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377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9" name="Google Shape;169;p7"/>
            <p:cNvGrpSpPr/>
            <p:nvPr/>
          </p:nvGrpSpPr>
          <p:grpSpPr>
            <a:xfrm>
              <a:off x="-384164" y="-1000252"/>
              <a:ext cx="3127481" cy="4516379"/>
              <a:chOff x="278245" y="-184325"/>
              <a:chExt cx="2358228" cy="3405504"/>
            </a:xfrm>
          </p:grpSpPr>
          <p:grpSp>
            <p:nvGrpSpPr>
              <p:cNvPr id="170" name="Google Shape;170;p7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171" name="Google Shape;171;p7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72" name="Google Shape;172;p7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73" name="Google Shape;173;p7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74" name="Google Shape;174;p7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75" name="Google Shape;175;p7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76" name="Google Shape;176;p7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7" name="Google Shape;177;p7"/>
          <p:cNvGrpSpPr/>
          <p:nvPr/>
        </p:nvGrpSpPr>
        <p:grpSpPr>
          <a:xfrm>
            <a:off x="265779" y="4373872"/>
            <a:ext cx="4306224" cy="2966902"/>
            <a:chOff x="293432" y="4373872"/>
            <a:chExt cx="4306224" cy="2966902"/>
          </a:xfrm>
        </p:grpSpPr>
        <p:grpSp>
          <p:nvGrpSpPr>
            <p:cNvPr id="178" name="Google Shape;178;p7"/>
            <p:cNvGrpSpPr/>
            <p:nvPr/>
          </p:nvGrpSpPr>
          <p:grpSpPr>
            <a:xfrm>
              <a:off x="3565695" y="4429961"/>
              <a:ext cx="801674" cy="397824"/>
              <a:chOff x="1622300" y="2291700"/>
              <a:chExt cx="118800" cy="58950"/>
            </a:xfrm>
          </p:grpSpPr>
          <p:sp>
            <p:nvSpPr>
              <p:cNvPr id="179" name="Google Shape;179;p7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7" name="Google Shape;187;p7"/>
            <p:cNvGrpSpPr/>
            <p:nvPr/>
          </p:nvGrpSpPr>
          <p:grpSpPr>
            <a:xfrm rot="5400000" flipH="1">
              <a:off x="963093" y="3704212"/>
              <a:ext cx="2966902" cy="4306224"/>
              <a:chOff x="6769513" y="299393"/>
              <a:chExt cx="1308620" cy="1899525"/>
            </a:xfrm>
          </p:grpSpPr>
          <p:sp>
            <p:nvSpPr>
              <p:cNvPr id="188" name="Google Shape;188;p7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94" name="Google Shape;194;p7"/>
          <p:cNvSpPr txBox="1"/>
          <p:nvPr>
            <p:ph type="title"/>
          </p:nvPr>
        </p:nvSpPr>
        <p:spPr>
          <a:xfrm>
            <a:off x="945441" y="1323878"/>
            <a:ext cx="34425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7"/>
          <p:cNvSpPr txBox="1"/>
          <p:nvPr>
            <p:ph type="subTitle" idx="1"/>
          </p:nvPr>
        </p:nvSpPr>
        <p:spPr>
          <a:xfrm>
            <a:off x="945450" y="2750728"/>
            <a:ext cx="3442500" cy="10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8"/>
          <p:cNvGrpSpPr/>
          <p:nvPr/>
        </p:nvGrpSpPr>
        <p:grpSpPr>
          <a:xfrm>
            <a:off x="-1897800" y="-564139"/>
            <a:ext cx="12137626" cy="7877286"/>
            <a:chOff x="-1897800" y="-564139"/>
            <a:chExt cx="12137626" cy="7877286"/>
          </a:xfrm>
        </p:grpSpPr>
        <p:sp>
          <p:nvSpPr>
            <p:cNvPr id="198" name="Google Shape;198;p8"/>
            <p:cNvSpPr/>
            <p:nvPr/>
          </p:nvSpPr>
          <p:spPr>
            <a:xfrm flipH="1">
              <a:off x="6899664" y="-444798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-1897800" y="1636082"/>
              <a:ext cx="6322101" cy="5677064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00" name="Google Shape;200;p8"/>
            <p:cNvGrpSpPr/>
            <p:nvPr/>
          </p:nvGrpSpPr>
          <p:grpSpPr>
            <a:xfrm>
              <a:off x="2033644" y="4281755"/>
              <a:ext cx="618213" cy="306426"/>
              <a:chOff x="5989375" y="1843575"/>
              <a:chExt cx="136525" cy="67675"/>
            </a:xfrm>
          </p:grpSpPr>
          <p:sp>
            <p:nvSpPr>
              <p:cNvPr id="201" name="Google Shape;201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9" name="Google Shape;209;p8"/>
            <p:cNvGrpSpPr/>
            <p:nvPr/>
          </p:nvGrpSpPr>
          <p:grpSpPr>
            <a:xfrm>
              <a:off x="726170" y="3312113"/>
              <a:ext cx="1228886" cy="2188720"/>
              <a:chOff x="8389396" y="1055350"/>
              <a:chExt cx="1228886" cy="2188720"/>
            </a:xfrm>
          </p:grpSpPr>
          <p:sp>
            <p:nvSpPr>
              <p:cNvPr id="210" name="Google Shape;210;p8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12" name="Google Shape;212;p8"/>
            <p:cNvSpPr/>
            <p:nvPr/>
          </p:nvSpPr>
          <p:spPr>
            <a:xfrm>
              <a:off x="6877775" y="3554813"/>
              <a:ext cx="3075605" cy="2033485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13" name="Google Shape;213;p8"/>
            <p:cNvGrpSpPr/>
            <p:nvPr/>
          </p:nvGrpSpPr>
          <p:grpSpPr>
            <a:xfrm rot="5400000" flipH="1">
              <a:off x="8547291" y="741426"/>
              <a:ext cx="1228900" cy="2156171"/>
              <a:chOff x="455034" y="-121633"/>
              <a:chExt cx="629947" cy="1105275"/>
            </a:xfrm>
          </p:grpSpPr>
          <p:sp>
            <p:nvSpPr>
              <p:cNvPr id="214" name="Google Shape;214;p8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6" name="Google Shape;216;p8"/>
            <p:cNvGrpSpPr/>
            <p:nvPr/>
          </p:nvGrpSpPr>
          <p:grpSpPr>
            <a:xfrm rot="5400000" flipH="1">
              <a:off x="8103897" y="2323328"/>
              <a:ext cx="471865" cy="38050"/>
              <a:chOff x="6298452" y="2390050"/>
              <a:chExt cx="140725" cy="11350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 rot="5400000">
              <a:off x="5977384" y="2664541"/>
              <a:ext cx="2375896" cy="3296652"/>
              <a:chOff x="2132995" y="960308"/>
              <a:chExt cx="496177" cy="688438"/>
            </a:xfrm>
          </p:grpSpPr>
          <p:sp>
            <p:nvSpPr>
              <p:cNvPr id="221" name="Google Shape;221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1592506" y="555320"/>
              <a:ext cx="457201" cy="78377"/>
              <a:chOff x="3029245" y="907035"/>
              <a:chExt cx="129011" cy="2256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3126380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3101902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077790" y="907035"/>
                <a:ext cx="31922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494" extrusionOk="0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053723" y="907035"/>
                <a:ext cx="31511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494" extrusionOk="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029245" y="907035"/>
                <a:ext cx="31876" cy="225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94" extrusionOk="0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2" name="Google Shape;232;p8"/>
            <p:cNvSpPr/>
            <p:nvPr/>
          </p:nvSpPr>
          <p:spPr>
            <a:xfrm>
              <a:off x="-1478400" y="2"/>
              <a:ext cx="3381525" cy="1996389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3" name="Google Shape;233;p8"/>
            <p:cNvGrpSpPr/>
            <p:nvPr/>
          </p:nvGrpSpPr>
          <p:grpSpPr>
            <a:xfrm flipH="1">
              <a:off x="465001" y="-564139"/>
              <a:ext cx="2374678" cy="2502550"/>
              <a:chOff x="2011428" y="602777"/>
              <a:chExt cx="774292" cy="815987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 rot="5400000" flipH="1">
              <a:off x="7897809" y="-611671"/>
              <a:ext cx="1047647" cy="1867550"/>
              <a:chOff x="4549150" y="1401575"/>
              <a:chExt cx="1183114" cy="2109034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121" extrusionOk="0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17609" extrusionOk="0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3" name="Google Shape;243;p8"/>
            <p:cNvGrpSpPr/>
            <p:nvPr/>
          </p:nvGrpSpPr>
          <p:grpSpPr>
            <a:xfrm>
              <a:off x="-1552690" y="-385842"/>
              <a:ext cx="2375896" cy="3296652"/>
              <a:chOff x="2132995" y="960308"/>
              <a:chExt cx="496177" cy="688438"/>
            </a:xfrm>
          </p:grpSpPr>
          <p:sp>
            <p:nvSpPr>
              <p:cNvPr id="244" name="Google Shape;244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49" name="Google Shape;249;p8"/>
          <p:cNvSpPr txBox="1"/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/>
          <p:nvPr>
            <p:ph type="subTitle" idx="1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2" name="Google Shape;252;p9"/>
          <p:cNvSpPr txBox="1"/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253" name="Google Shape;253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54" name="Google Shape;254;p9"/>
            <p:cNvSpPr/>
            <p:nvPr/>
          </p:nvSpPr>
          <p:spPr>
            <a:xfrm>
              <a:off x="5025290" y="1403608"/>
              <a:ext cx="5603746" cy="5029527"/>
            </a:xfrm>
            <a:custGeom>
              <a:avLst/>
              <a:gdLst/>
              <a:ahLst/>
              <a:cxnLst/>
              <a:rect l="l" t="t" r="r" b="b"/>
              <a:pathLst>
                <a:path w="69259" h="62162" extrusionOk="0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590435" y="-831208"/>
              <a:ext cx="5930985" cy="6805915"/>
            </a:xfrm>
            <a:custGeom>
              <a:avLst/>
              <a:gdLst/>
              <a:ahLst/>
              <a:cxnLst/>
              <a:rect l="l" t="t" r="r" b="b"/>
              <a:pathLst>
                <a:path w="69537" h="79795" extrusionOk="0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6" extrusionOk="0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5490" extrusionOk="0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5" extrusionOk="0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71" name="Google Shape;271;p9"/>
            <p:cNvSpPr/>
            <p:nvPr/>
          </p:nvSpPr>
          <p:spPr>
            <a:xfrm>
              <a:off x="7522237" y="-209327"/>
              <a:ext cx="1798786" cy="1791641"/>
            </a:xfrm>
            <a:custGeom>
              <a:avLst/>
              <a:gdLst/>
              <a:ahLst/>
              <a:cxnLst/>
              <a:rect l="l" t="t" r="r" b="b"/>
              <a:pathLst>
                <a:path w="14030" h="13974" extrusionOk="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490" extrusionOk="0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avLst/>
                <a:gdLst/>
                <a:ahLst/>
                <a:cxnLst/>
                <a:rect l="l" t="t" r="r" b="b"/>
                <a:pathLst>
                  <a:path w="14030" h="13974" extrusionOk="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30" extrusionOk="0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334" extrusionOk="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8" name="Google Shape;288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avLst/>
                <a:gdLst/>
                <a:ahLst/>
                <a:cxnLst/>
                <a:rect l="l" t="t" r="r" b="b"/>
                <a:pathLst>
                  <a:path w="30499" h="9040" extrusionOk="0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/>
          <p:nvPr>
            <p:ph type="title"/>
          </p:nvPr>
        </p:nvSpPr>
        <p:spPr>
          <a:xfrm>
            <a:off x="720000" y="387600"/>
            <a:ext cx="5781300" cy="10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40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9" name="Google Shape;829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0" name="Google Shape;830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1" name="Google Shape;831;p30"/>
          <p:cNvSpPr txBox="1"/>
          <p:nvPr>
            <p:ph type="ctrTitle"/>
          </p:nvPr>
        </p:nvSpPr>
        <p:spPr>
          <a:xfrm>
            <a:off x="1296163" y="134742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汉仪良品线简" panose="00020600040101010101" pitchFamily="18" charset="-122"/>
                <a:ea typeface="汉仪良品线简" panose="00020600040101010101" pitchFamily="18" charset="-122"/>
                <a:sym typeface="+mn-ea"/>
              </a:rPr>
              <a:t>图像增强处理系统</a:t>
            </a:r>
            <a:endParaRPr lang="en-GB"/>
          </a:p>
        </p:txBody>
      </p:sp>
      <p:sp>
        <p:nvSpPr>
          <p:cNvPr id="832" name="Google Shape;832;p30"/>
          <p:cNvSpPr txBox="1"/>
          <p:nvPr>
            <p:ph type="subTitle" idx="1"/>
          </p:nvPr>
        </p:nvSpPr>
        <p:spPr>
          <a:xfrm>
            <a:off x="395605" y="2931795"/>
            <a:ext cx="6569710" cy="188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eaLnBrk="1" fontAlgn="auto" latinLnBrk="0" hangingPunct="1">
              <a:lnSpc>
                <a:spcPct val="100000"/>
              </a:lnSpc>
            </a:pPr>
            <a:r>
              <a:rPr lang="zh-CN" altLang="en-US" sz="1600">
                <a:latin typeface="+mn-ea"/>
                <a:cs typeface="全字库正楷体" panose="02010604000101010101" pitchFamily="2" charset="-122"/>
                <a:sym typeface="+mn-ea"/>
              </a:rPr>
              <a:t>小组</a:t>
            </a:r>
            <a:r>
              <a:rPr lang="zh-CN" altLang="en-US" sz="1600">
                <a:latin typeface="+mn-ea"/>
                <a:cs typeface="全字库正楷体" panose="02010604000101010101" pitchFamily="2" charset="-122"/>
                <a:sym typeface="+mn-ea"/>
              </a:rPr>
              <a:t>分工：</a:t>
            </a:r>
            <a:endParaRPr lang="zh-CN" altLang="en-US" sz="1600">
              <a:latin typeface="+mn-ea"/>
              <a:cs typeface="全字库正楷体" panose="02010604000101010101" pitchFamily="2" charset="-122"/>
              <a:sym typeface="+mn-ea"/>
            </a:endParaRPr>
          </a:p>
          <a:p>
            <a:pPr algn="l" eaLnBrk="1" fontAlgn="auto" latinLnBrk="0" hangingPunct="1">
              <a:lnSpc>
                <a:spcPct val="100000"/>
              </a:lnSpc>
            </a:pPr>
            <a:r>
              <a:rPr lang="zh-CN" altLang="en-US" sz="1600">
                <a:latin typeface="+mn-ea"/>
                <a:cs typeface="全字库正楷体" panose="02010604000101010101" pitchFamily="2" charset="-122"/>
                <a:sym typeface="+mn-ea"/>
              </a:rPr>
              <a:t>孙尔圆：</a:t>
            </a:r>
            <a:r>
              <a:rPr lang="zh-CN" altLang="en-US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以Matlab提供</a:t>
            </a:r>
            <a:r>
              <a:rPr lang="en-US" altLang="zh-CN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app</a:t>
            </a:r>
            <a:r>
              <a:rPr lang="zh-CN" altLang="en-US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设计工具设计系统样式、对图像文件进行打开、保存、另存、打印等功能操作，</a:t>
            </a:r>
            <a:r>
              <a:rPr lang="en-US" altLang="zh-CN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ppt</a:t>
            </a:r>
            <a:r>
              <a:rPr lang="zh-CN" altLang="en-US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制作</a:t>
            </a:r>
            <a:endParaRPr lang="zh-CN" altLang="en-US" sz="1600">
              <a:latin typeface="+mn-ea"/>
              <a:cs typeface="全字库正楷体" panose="02010604000101010101" pitchFamily="2" charset="-122"/>
              <a:sym typeface="+mn-ea"/>
            </a:endParaRPr>
          </a:p>
          <a:p>
            <a:pPr algn="l" eaLnBrk="1" fontAlgn="auto" latinLnBrk="0" hangingPunct="1">
              <a:lnSpc>
                <a:spcPct val="100000"/>
              </a:lnSpc>
            </a:pPr>
            <a:r>
              <a:rPr lang="zh-CN" altLang="en-US" sz="1600">
                <a:latin typeface="+mn-ea"/>
                <a:cs typeface="全字库正楷体" panose="02010604000101010101" pitchFamily="2" charset="-122"/>
                <a:sym typeface="+mn-ea"/>
              </a:rPr>
              <a:t>钟丽铭：</a:t>
            </a:r>
            <a:r>
              <a:rPr lang="zh-CN" altLang="en-US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数字图像的增强处理功能</a:t>
            </a:r>
            <a:r>
              <a:rPr lang="en-US" altLang="zh-CN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(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直方图均衡化、灰度拉伸</a:t>
            </a:r>
            <a:r>
              <a:rPr lang="zh-CN" sz="1600"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1600">
                <a:ea typeface="宋体" panose="02010600030101010101" pitchFamily="2" charset="-122"/>
                <a:sym typeface="+mn-ea"/>
              </a:rPr>
              <a:t>动态范围调整、空间域平滑算法的各种算法、空间域锐化算法的各种算法</a:t>
            </a:r>
            <a:r>
              <a:rPr lang="en-US" altLang="zh-CN" sz="1600">
                <a:ea typeface="宋体" panose="02010600030101010101" pitchFamily="2" charset="-122"/>
                <a:sym typeface="+mn-ea"/>
              </a:rPr>
              <a:t>)</a:t>
            </a:r>
            <a:endParaRPr lang="zh-CN" altLang="en-US" sz="1600">
              <a:latin typeface="+mn-ea"/>
              <a:cs typeface="全字库正楷体" panose="02010604000101010101" pitchFamily="2" charset="-122"/>
              <a:sym typeface="+mn-ea"/>
            </a:endParaRPr>
          </a:p>
          <a:p>
            <a:pPr algn="l" eaLnBrk="1" fontAlgn="auto" latinLnBrk="0" hangingPunct="1">
              <a:lnSpc>
                <a:spcPct val="100000"/>
              </a:lnSpc>
            </a:pPr>
            <a:r>
              <a:rPr lang="zh-CN" altLang="en-US" sz="1600">
                <a:latin typeface="+mn-ea"/>
                <a:cs typeface="全字库正楷体" panose="02010604000101010101" pitchFamily="2" charset="-122"/>
                <a:sym typeface="+mn-ea"/>
              </a:rPr>
              <a:t>蔡冰仪：</a:t>
            </a:r>
            <a:r>
              <a:rPr lang="zh-CN" altLang="en-US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彩色数字图像由</a:t>
            </a:r>
            <a:r>
              <a:rPr lang="en-US" altLang="zh-CN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RGB</a:t>
            </a:r>
            <a:r>
              <a:rPr lang="zh-CN" altLang="en-US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转换成</a:t>
            </a:r>
            <a:r>
              <a:rPr lang="en-US" altLang="zh-CN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HIS</a:t>
            </a:r>
            <a:r>
              <a:rPr lang="zh-CN" altLang="en-US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空间并分别显示其分量图，对彩色图像进行图像增强、数字图像分割</a:t>
            </a:r>
            <a:r>
              <a:rPr lang="zh-CN" altLang="en-US" sz="16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功能</a:t>
            </a:r>
            <a:endParaRPr lang="zh-CN" altLang="en-US" sz="160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grpSp>
        <p:nvGrpSpPr>
          <p:cNvPr id="833" name="Google Shape;833;p30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34" name="Google Shape;834;p30"/>
            <p:cNvSpPr/>
            <p:nvPr/>
          </p:nvSpPr>
          <p:spPr>
            <a:xfrm>
              <a:off x="1491600" y="2391250"/>
              <a:ext cx="9425" cy="59475"/>
            </a:xfrm>
            <a:custGeom>
              <a:avLst/>
              <a:gdLst/>
              <a:ahLst/>
              <a:cxnLst/>
              <a:rect l="l" t="t" r="r" b="b"/>
              <a:pathLst>
                <a:path w="377" h="2379" extrusionOk="0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66575" y="2416275"/>
              <a:ext cx="59575" cy="9425"/>
            </a:xfrm>
            <a:custGeom>
              <a:avLst/>
              <a:gdLst/>
              <a:ahLst/>
              <a:cxnLst/>
              <a:rect l="l" t="t" r="r" b="b"/>
              <a:pathLst>
                <a:path w="2383" h="377" extrusionOk="0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120" y="2715895"/>
            <a:ext cx="6479540" cy="2703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843280"/>
            <a:ext cx="3767455" cy="2502535"/>
          </a:xfrm>
          <a:prstGeom prst="rect">
            <a:avLst/>
          </a:prstGeom>
        </p:spPr>
      </p:pic>
      <p:sp>
        <p:nvSpPr>
          <p:cNvPr id="2" name="标题 1"/>
          <p:cNvSpPr/>
          <p:nvPr>
            <p:ph type="title"/>
          </p:nvPr>
        </p:nvSpPr>
        <p:spPr>
          <a:xfrm>
            <a:off x="467288" y="483250"/>
            <a:ext cx="3621000" cy="402300"/>
          </a:xfrm>
        </p:spPr>
        <p:txBody>
          <a:bodyPr/>
          <a:p>
            <a:r>
              <a:rPr lang="en-US" altLang="zh-CN" sz="2800">
                <a:sym typeface="+mn-ea"/>
              </a:rPr>
              <a:t>3.1</a:t>
            </a:r>
            <a:r>
              <a:rPr lang="zh-CN" altLang="en-US" sz="2800">
                <a:sym typeface="+mn-ea"/>
              </a:rPr>
              <a:t>直方图均衡化</a:t>
            </a:r>
            <a:endParaRPr lang="zh-CN" altLang="en-US" sz="2800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4860290" y="699770"/>
            <a:ext cx="3891280" cy="2055495"/>
          </a:xfrm>
        </p:spPr>
        <p:txBody>
          <a:bodyPr/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对图像进行直方图均衡化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histeq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函数对图像进行直方图均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衡化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inhist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函数显示图像直方图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" y="843280"/>
            <a:ext cx="3901440" cy="231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467288" y="483250"/>
            <a:ext cx="3621000" cy="402300"/>
          </a:xfrm>
        </p:spPr>
        <p:txBody>
          <a:bodyPr/>
          <a:p>
            <a:r>
              <a:rPr lang="en-US" altLang="zh-CN" sz="2800">
                <a:sym typeface="+mn-ea"/>
              </a:rPr>
              <a:t>3.2</a:t>
            </a:r>
            <a:r>
              <a:rPr lang="zh-CN" altLang="en-US" sz="2800">
                <a:sym typeface="+mn-ea"/>
              </a:rPr>
              <a:t>灰度拉伸</a:t>
            </a:r>
            <a:endParaRPr lang="zh-CN" altLang="en-US" sz="2800"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35560" y="3219450"/>
            <a:ext cx="5615305" cy="1593850"/>
          </a:xfrm>
        </p:spPr>
        <p:txBody>
          <a:bodyPr/>
          <a:p>
            <a:pPr algn="l" eaLnBrk="1" fontAlgn="auto" latinLnBrk="0" hangingPunct="1"/>
            <a:r>
              <a:rPr lang="en-US" altLang="zh-CN"/>
              <a:t>imadjust</a:t>
            </a:r>
            <a:r>
              <a:rPr lang="zh-CN" altLang="en-US"/>
              <a:t>函数调整灰度图像对比度，</a:t>
            </a:r>
            <a:endParaRPr lang="zh-CN" altLang="en-US"/>
          </a:p>
          <a:p>
            <a:pPr algn="l" eaLnBrk="1" fontAlgn="auto" latinLnBrk="0" hangingPunct="1"/>
            <a:r>
              <a:rPr lang="zh-CN" altLang="en-US"/>
              <a:t>即将输入灰度值范围</a:t>
            </a:r>
            <a:r>
              <a:rPr lang="en-US" altLang="zh-CN">
                <a:sym typeface="+mn-ea"/>
              </a:rPr>
              <a:t>[0.2,0.5]</a:t>
            </a:r>
            <a:r>
              <a:rPr lang="zh-CN" altLang="en-US">
                <a:sym typeface="+mn-ea"/>
              </a:rPr>
              <a:t>线性映射</a:t>
            </a:r>
            <a:endParaRPr lang="zh-CN" altLang="en-US">
              <a:sym typeface="+mn-ea"/>
            </a:endParaRPr>
          </a:p>
          <a:p>
            <a:pPr algn="l" eaLnBrk="1" fontAlgn="auto" latinLnBrk="0" hangingPunct="1"/>
            <a:r>
              <a:rPr lang="zh-CN" altLang="en-US">
                <a:sym typeface="+mn-ea"/>
              </a:rPr>
              <a:t>到输</a:t>
            </a:r>
            <a:r>
              <a:rPr lang="zh-CN" altLang="en-US">
                <a:sym typeface="+mn-ea"/>
              </a:rPr>
              <a:t>出灰度值范围</a:t>
            </a:r>
            <a:r>
              <a:rPr lang="en-US" altLang="zh-CN">
                <a:sym typeface="+mn-ea"/>
              </a:rPr>
              <a:t>[0,1]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，增强对比度</a:t>
            </a:r>
            <a:endParaRPr lang="zh-CN" altLang="en-US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275715"/>
            <a:ext cx="6045200" cy="1824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923415"/>
            <a:ext cx="3701415" cy="2294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467288" y="483250"/>
            <a:ext cx="3621000" cy="402300"/>
          </a:xfrm>
        </p:spPr>
        <p:txBody>
          <a:bodyPr/>
          <a:p>
            <a:r>
              <a:rPr lang="en-US" altLang="zh-CN" sz="2800">
                <a:sym typeface="+mn-ea"/>
              </a:rPr>
              <a:t>3.</a:t>
            </a:r>
            <a:r>
              <a:rPr lang="en-US" sz="2800">
                <a:sym typeface="+mn-ea"/>
              </a:rPr>
              <a:t>3</a:t>
            </a:r>
            <a:r>
              <a:rPr lang="zh-CN" altLang="en-US" sz="2800">
                <a:sym typeface="+mn-ea"/>
              </a:rPr>
              <a:t>动态范围调整</a:t>
            </a:r>
            <a:endParaRPr lang="zh-CN" altLang="en-US" sz="2800"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395605" y="3376295"/>
            <a:ext cx="3980180" cy="1798320"/>
          </a:xfrm>
        </p:spPr>
        <p:txBody>
          <a:bodyPr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为对比度调整参数，用于放大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图像像素值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为亮度调整参数，用于在图像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的像素值上加上一个常数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799465"/>
            <a:ext cx="6794500" cy="2576830"/>
          </a:xfrm>
          <a:prstGeom prst="rect">
            <a:avLst/>
          </a:prstGeom>
        </p:spPr>
      </p:pic>
      <p:sp>
        <p:nvSpPr>
          <p:cNvPr id="6" name="副标题 2"/>
          <p:cNvSpPr/>
          <p:nvPr/>
        </p:nvSpPr>
        <p:spPr>
          <a:xfrm>
            <a:off x="4860290" y="3218180"/>
            <a:ext cx="3980180" cy="1925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运用了线性变换每个像素值都会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按a倍放大，再加上b，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使图像对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比度增加，亮度提升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35" y="1347470"/>
            <a:ext cx="3620135" cy="2127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467360" y="483235"/>
            <a:ext cx="5231130" cy="402590"/>
          </a:xfrm>
        </p:spPr>
        <p:txBody>
          <a:bodyPr/>
          <a:p>
            <a:r>
              <a:rPr lang="en-US" altLang="zh-CN" sz="2800">
                <a:sym typeface="+mn-ea"/>
              </a:rPr>
              <a:t>3.</a:t>
            </a:r>
            <a:r>
              <a:rPr lang="en-US" sz="2800">
                <a:sym typeface="+mn-ea"/>
              </a:rPr>
              <a:t>4 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空间域平滑算法的各种算法</a:t>
            </a:r>
            <a:br>
              <a:rPr lang="zh-CN" altLang="en-US" sz="2800">
                <a:ea typeface="宋体" panose="02010600030101010101" pitchFamily="2" charset="-122"/>
                <a:sym typeface="+mn-ea"/>
              </a:rPr>
            </a:br>
            <a:r>
              <a:rPr lang="zh-CN" altLang="en-US" sz="2800">
                <a:ea typeface="宋体" panose="02010600030101010101" pitchFamily="2" charset="-122"/>
                <a:sym typeface="+mn-ea"/>
              </a:rPr>
              <a:t>添加噪声</a:t>
            </a:r>
            <a:endParaRPr lang="zh-CN" altLang="en-US" sz="2800"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6660515" y="1491615"/>
            <a:ext cx="2188845" cy="1901825"/>
          </a:xfrm>
        </p:spPr>
        <p:txBody>
          <a:bodyPr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imnoise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函数依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次建立的椒盐、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高斯、泊松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噪声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228725"/>
            <a:ext cx="5765800" cy="22059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1635760"/>
            <a:ext cx="3750945" cy="22580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" y="1577340"/>
            <a:ext cx="5699760" cy="25063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30" y="2047875"/>
            <a:ext cx="3729990" cy="2296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95" y="2139950"/>
            <a:ext cx="5659120" cy="21126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630" y="2427605"/>
            <a:ext cx="3810635" cy="229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467360" y="483235"/>
            <a:ext cx="5231130" cy="402590"/>
          </a:xfrm>
        </p:spPr>
        <p:txBody>
          <a:bodyPr/>
          <a:p>
            <a:r>
              <a:rPr lang="en-US" altLang="zh-CN" sz="2800">
                <a:sym typeface="+mn-ea"/>
              </a:rPr>
              <a:t>3.</a:t>
            </a:r>
            <a:r>
              <a:rPr lang="en-US" sz="2800">
                <a:sym typeface="+mn-ea"/>
              </a:rPr>
              <a:t>4 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空间域平滑算法的各种算法</a:t>
            </a:r>
            <a:endParaRPr lang="en-US" sz="2800"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611505" y="1203325"/>
            <a:ext cx="2595245" cy="2625725"/>
          </a:xfrm>
        </p:spPr>
        <p:txBody>
          <a:bodyPr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fespecial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高斯，均值滤波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器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imfilter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函数对图像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滤波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medfilt2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函数对图像每个颜色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通道进行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中值滤波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4255" y="1059815"/>
            <a:ext cx="5520055" cy="1294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55" y="2427605"/>
            <a:ext cx="5520055" cy="1463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255" y="3939540"/>
            <a:ext cx="4975225" cy="14643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75" y="987425"/>
            <a:ext cx="3735705" cy="22974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30" y="1347470"/>
            <a:ext cx="3764915" cy="22663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75" y="1779905"/>
            <a:ext cx="3811270" cy="2252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467360" y="483235"/>
            <a:ext cx="5471795" cy="402590"/>
          </a:xfrm>
        </p:spPr>
        <p:txBody>
          <a:bodyPr/>
          <a:p>
            <a:r>
              <a:rPr lang="en-US" altLang="zh-CN" sz="2800">
                <a:sym typeface="+mn-ea"/>
              </a:rPr>
              <a:t>3.</a:t>
            </a:r>
            <a:r>
              <a:rPr lang="en-US" sz="2800">
                <a:sym typeface="+mn-ea"/>
              </a:rPr>
              <a:t>5 </a:t>
            </a:r>
            <a:r>
              <a:rPr lang="zh-CN" altLang="en-US" sz="2800">
                <a:ea typeface="宋体" panose="02010600030101010101" pitchFamily="2" charset="-122"/>
                <a:sym typeface="+mn-ea"/>
              </a:rPr>
              <a:t>空间域锐化算法的各种算法</a:t>
            </a:r>
            <a:endParaRPr lang="en-US" sz="2800"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6121400" y="987425"/>
            <a:ext cx="2928620" cy="3385820"/>
          </a:xfrm>
        </p:spPr>
        <p:txBody>
          <a:bodyPr/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拉普拉斯锐化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fspecial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函数创建拉普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拉斯滤波器，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imfilter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函数对图像应用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拉普拉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斯滤波器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15*15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大小的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拉普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拉斯算子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131570"/>
            <a:ext cx="5510530" cy="2912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2499995"/>
            <a:ext cx="3382010" cy="2085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/>
          <p:nvPr>
            <p:ph type="title"/>
          </p:nvPr>
        </p:nvSpPr>
        <p:spPr>
          <a:xfrm>
            <a:off x="1320165" y="2096770"/>
            <a:ext cx="6503670" cy="1584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彩色数字图像由</a:t>
            </a:r>
            <a:r>
              <a:rPr lang="en-US" altLang="zh-CN" sz="32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RGB</a:t>
            </a:r>
            <a:r>
              <a:rPr lang="zh-CN" altLang="en-US" sz="32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转换成</a:t>
            </a:r>
            <a:r>
              <a:rPr lang="en-US" altLang="zh-CN" sz="32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HIS</a:t>
            </a:r>
            <a:r>
              <a:rPr lang="zh-CN" altLang="en-US" sz="32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空间并分别显示其分量图，对彩色图像进行图像增强</a:t>
            </a:r>
            <a:endParaRPr lang="en-GB" sz="3200"/>
          </a:p>
        </p:txBody>
      </p:sp>
      <p:sp>
        <p:nvSpPr>
          <p:cNvPr id="886" name="Google Shape;886;p35"/>
          <p:cNvSpPr txBox="1"/>
          <p:nvPr>
            <p:ph type="title" idx="2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395605" y="483235"/>
            <a:ext cx="5931535" cy="402590"/>
          </a:xfrm>
        </p:spPr>
        <p:txBody>
          <a:bodyPr/>
          <a:p>
            <a:r>
              <a:rPr lang="en-US" altLang="zh-CN" sz="2800">
                <a:sym typeface="+mn-ea"/>
              </a:rPr>
              <a:t>4</a:t>
            </a:r>
            <a:r>
              <a:rPr lang="en-US" sz="2800">
                <a:sym typeface="+mn-ea"/>
              </a:rPr>
              <a:t> 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彩色数字图像由</a:t>
            </a:r>
            <a:r>
              <a:rPr lang="en-US" altLang="zh-CN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RGB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转换成</a:t>
            </a:r>
            <a:r>
              <a:rPr lang="en-US" altLang="zh-CN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HIS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空间并分别显示其分量图</a:t>
            </a:r>
            <a:endParaRPr lang="zh-CN" altLang="en-US" sz="280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5618480" y="2571750"/>
            <a:ext cx="3186430" cy="1949450"/>
          </a:xfrm>
        </p:spPr>
        <p:txBody>
          <a:bodyPr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histeq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分量进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行方图均衡化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将增强后的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分量替换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HSI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转换回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059815"/>
            <a:ext cx="4873625" cy="3547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843280"/>
            <a:ext cx="4445635" cy="1386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3182"/>
          <a:stretch>
            <a:fillRect/>
          </a:stretch>
        </p:blipFill>
        <p:spPr>
          <a:xfrm>
            <a:off x="1691640" y="1419860"/>
            <a:ext cx="3960495" cy="219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数字图像的分割功能</a:t>
            </a:r>
            <a:endParaRPr lang="en-GB" sz="3200"/>
          </a:p>
        </p:txBody>
      </p:sp>
      <p:sp>
        <p:nvSpPr>
          <p:cNvPr id="886" name="Google Shape;886;p35"/>
          <p:cNvSpPr txBox="1"/>
          <p:nvPr>
            <p:ph type="title" idx="2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5</a:t>
            </a:r>
            <a:endParaRPr lang="en-US" alt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467360" y="483235"/>
            <a:ext cx="6689090" cy="402590"/>
          </a:xfrm>
        </p:spPr>
        <p:txBody>
          <a:bodyPr/>
          <a:p>
            <a:r>
              <a:rPr lang="en-US" altLang="zh-CN" sz="2800">
                <a:sym typeface="+mn-ea"/>
              </a:rPr>
              <a:t>5</a:t>
            </a:r>
            <a:r>
              <a:rPr lang="en-US" sz="2800">
                <a:sym typeface="+mn-ea"/>
              </a:rPr>
              <a:t> 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数字图像的分割功能</a:t>
            </a:r>
            <a:r>
              <a:rPr lang="en-US" altLang="zh-CN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-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图像的边缘检测</a:t>
            </a:r>
            <a:endParaRPr lang="zh-CN" altLang="en-US" sz="280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-108585" y="883920"/>
            <a:ext cx="2810510" cy="4226560"/>
          </a:xfrm>
        </p:spPr>
        <p:txBody>
          <a:bodyPr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edge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函数分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别使用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sobel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roberts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prewitt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canny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算子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进行边缘检测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020" y="1059815"/>
            <a:ext cx="4570095" cy="17386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20" y="1214120"/>
            <a:ext cx="3157855" cy="17075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65" y="1347470"/>
            <a:ext cx="4551045" cy="170243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765" y="1707515"/>
            <a:ext cx="3286760" cy="1784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210" y="1851660"/>
            <a:ext cx="4685030" cy="17691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955" y="2211705"/>
            <a:ext cx="3268345" cy="18116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720" y="2283460"/>
            <a:ext cx="4982210" cy="18719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385" y="2705735"/>
            <a:ext cx="3157855" cy="1758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6010" y="2643505"/>
            <a:ext cx="4930775" cy="18834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045" y="3147695"/>
            <a:ext cx="3303270" cy="1861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2"/>
          <p:cNvSpPr txBox="1"/>
          <p:nvPr>
            <p:ph type="title" idx="9"/>
          </p:nvPr>
        </p:nvSpPr>
        <p:spPr>
          <a:xfrm>
            <a:off x="720000" y="41173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目录</a:t>
            </a:r>
            <a:endParaRPr lang="zh-CN" altLang="en-GB"/>
          </a:p>
        </p:txBody>
      </p:sp>
      <p:sp>
        <p:nvSpPr>
          <p:cNvPr id="847" name="Google Shape;847;p32"/>
          <p:cNvSpPr txBox="1"/>
          <p:nvPr>
            <p:ph type="title"/>
          </p:nvPr>
        </p:nvSpPr>
        <p:spPr>
          <a:xfrm>
            <a:off x="2123735" y="1131326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849" name="Google Shape;849;p32"/>
          <p:cNvSpPr txBox="1"/>
          <p:nvPr>
            <p:ph type="subTitle" idx="2"/>
          </p:nvPr>
        </p:nvSpPr>
        <p:spPr>
          <a:xfrm>
            <a:off x="1234025" y="170226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以Matlab提供</a:t>
            </a:r>
            <a:r>
              <a:rPr lang="en-US" altLang="zh-CN" b="1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app</a:t>
            </a:r>
            <a:r>
              <a:rPr lang="zh-CN" altLang="en-US" b="1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设计工具设计系统样式</a:t>
            </a:r>
            <a:endParaRPr lang="en-GB" b="1"/>
          </a:p>
        </p:txBody>
      </p:sp>
      <p:sp>
        <p:nvSpPr>
          <p:cNvPr id="850" name="Google Shape;850;p32"/>
          <p:cNvSpPr txBox="1"/>
          <p:nvPr>
            <p:ph type="title" idx="3"/>
          </p:nvPr>
        </p:nvSpPr>
        <p:spPr>
          <a:xfrm>
            <a:off x="5958325" y="1131326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852" name="Google Shape;852;p32"/>
          <p:cNvSpPr txBox="1"/>
          <p:nvPr>
            <p:ph type="subTitle" idx="5"/>
          </p:nvPr>
        </p:nvSpPr>
        <p:spPr>
          <a:xfrm>
            <a:off x="5091475" y="170480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对图像文件进行打开、保存、另存、打印等功能操作</a:t>
            </a:r>
            <a:endParaRPr lang="en-GB"/>
          </a:p>
        </p:txBody>
      </p:sp>
      <p:sp>
        <p:nvSpPr>
          <p:cNvPr id="856" name="Google Shape;856;p32"/>
          <p:cNvSpPr txBox="1"/>
          <p:nvPr>
            <p:ph type="title" idx="13"/>
          </p:nvPr>
        </p:nvSpPr>
        <p:spPr>
          <a:xfrm>
            <a:off x="2124195" y="242764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sp>
        <p:nvSpPr>
          <p:cNvPr id="858" name="Google Shape;858;p32"/>
          <p:cNvSpPr txBox="1"/>
          <p:nvPr>
            <p:ph type="subTitle" idx="15"/>
          </p:nvPr>
        </p:nvSpPr>
        <p:spPr>
          <a:xfrm>
            <a:off x="1256710" y="2907127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数字图像的增强处理功能</a:t>
            </a:r>
            <a:endParaRPr lang="en-GB"/>
          </a:p>
        </p:txBody>
      </p:sp>
      <p:sp>
        <p:nvSpPr>
          <p:cNvPr id="5" name="Google Shape;853;p32"/>
          <p:cNvSpPr txBox="1"/>
          <p:nvPr/>
        </p:nvSpPr>
        <p:spPr>
          <a:xfrm>
            <a:off x="5959770" y="2427642"/>
            <a:ext cx="1084800" cy="52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sp>
        <p:nvSpPr>
          <p:cNvPr id="6" name="Google Shape;855;p32"/>
          <p:cNvSpPr txBox="1"/>
          <p:nvPr/>
        </p:nvSpPr>
        <p:spPr>
          <a:xfrm>
            <a:off x="5092920" y="2999202"/>
            <a:ext cx="2818500" cy="59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彩色数字图像由</a:t>
            </a:r>
            <a:r>
              <a:rPr lang="en-US" altLang="zh-CN" b="1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RGB</a:t>
            </a:r>
            <a:r>
              <a:rPr lang="zh-CN" altLang="en-US" b="1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转换成</a:t>
            </a:r>
            <a:r>
              <a:rPr lang="en-US" altLang="zh-CN" b="1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HIS</a:t>
            </a:r>
            <a:r>
              <a:rPr lang="zh-CN" altLang="en-US" b="1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空间并分别显示其分量图，对彩色图像进行图像增强</a:t>
            </a:r>
            <a:endParaRPr lang="zh-CN" altLang="en-US" b="1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9" name="Google Shape;853;p32"/>
          <p:cNvSpPr txBox="1"/>
          <p:nvPr/>
        </p:nvSpPr>
        <p:spPr>
          <a:xfrm>
            <a:off x="2125005" y="3651922"/>
            <a:ext cx="1084800" cy="52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rbitron"/>
              <a:buNone/>
              <a:defRPr sz="32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5</a:t>
            </a:r>
            <a:endParaRPr lang="en-US" altLang="en-GB"/>
          </a:p>
        </p:txBody>
      </p:sp>
      <p:sp>
        <p:nvSpPr>
          <p:cNvPr id="10" name="Google Shape;855;p32"/>
          <p:cNvSpPr txBox="1"/>
          <p:nvPr/>
        </p:nvSpPr>
        <p:spPr>
          <a:xfrm>
            <a:off x="1258155" y="4223482"/>
            <a:ext cx="2818500" cy="59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数字图像的分割功能</a:t>
            </a:r>
            <a:endParaRPr lang="zh-CN" altLang="en-US" b="1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467360" y="483235"/>
            <a:ext cx="6015990" cy="402590"/>
          </a:xfrm>
        </p:spPr>
        <p:txBody>
          <a:bodyPr/>
          <a:p>
            <a:r>
              <a:rPr lang="en-US" altLang="zh-CN" sz="2800">
                <a:sym typeface="+mn-ea"/>
              </a:rPr>
              <a:t>5</a:t>
            </a:r>
            <a:r>
              <a:rPr lang="en-US" sz="2800">
                <a:sym typeface="+mn-ea"/>
              </a:rPr>
              <a:t> 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数字图像的分割功能</a:t>
            </a:r>
            <a:r>
              <a:rPr lang="en-US" altLang="zh-CN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-ostu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算法</a:t>
            </a:r>
            <a:endParaRPr lang="zh-CN" altLang="en-US" sz="280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467360" y="3435985"/>
            <a:ext cx="4617085" cy="1353185"/>
          </a:xfrm>
        </p:spPr>
        <p:txBody>
          <a:bodyPr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graythresh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函数使用大津法计算图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像全局阈值，用于图像的二值化处理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203325"/>
            <a:ext cx="7038975" cy="2047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2139950"/>
            <a:ext cx="3767455" cy="2054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467360" y="483235"/>
            <a:ext cx="7267575" cy="402590"/>
          </a:xfrm>
        </p:spPr>
        <p:txBody>
          <a:bodyPr/>
          <a:p>
            <a:r>
              <a:rPr lang="en-US" altLang="zh-CN" sz="2800">
                <a:sym typeface="+mn-ea"/>
              </a:rPr>
              <a:t>5</a:t>
            </a:r>
            <a:r>
              <a:rPr lang="en-US" sz="2800">
                <a:sym typeface="+mn-ea"/>
              </a:rPr>
              <a:t> 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数字图像的分割功能</a:t>
            </a:r>
            <a:r>
              <a:rPr lang="en-US" altLang="zh-CN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-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基本全局阈值法</a:t>
            </a:r>
            <a:endParaRPr lang="zh-CN" altLang="en-US" sz="280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35560" y="1203325"/>
            <a:ext cx="4392295" cy="3309620"/>
          </a:xfrm>
        </p:spPr>
        <p:txBody>
          <a:bodyPr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count=0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初始化迭代次数计数器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mean2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计算图像平均灰度值作为初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始阈值估计值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分割图像产生两组像素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~g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有所有灰度值大于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的像素组成，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~g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则相反，分别计算两组像素平均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灰度值求取新的阈值，迭代直到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的差异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(0.5)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比喻先设定的初始阈值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小为止</a:t>
            </a:r>
            <a:endParaRPr lang="en-US" altLang="zh-CN" sz="2000" b="1"/>
          </a:p>
          <a:p>
            <a:endParaRPr lang="en-US" altLang="zh-CN" sz="20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0" y="1131570"/>
            <a:ext cx="4492625" cy="2602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2787650"/>
            <a:ext cx="3799840" cy="2152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467360" y="483235"/>
            <a:ext cx="6210300" cy="402590"/>
          </a:xfrm>
        </p:spPr>
        <p:txBody>
          <a:bodyPr/>
          <a:p>
            <a:r>
              <a:rPr lang="en-US" altLang="zh-CN" sz="2800">
                <a:sym typeface="+mn-ea"/>
              </a:rPr>
              <a:t>5</a:t>
            </a:r>
            <a:r>
              <a:rPr lang="en-US" sz="2800">
                <a:sym typeface="+mn-ea"/>
              </a:rPr>
              <a:t> 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数字图像的分割功能</a:t>
            </a:r>
            <a:r>
              <a:rPr lang="en-US" altLang="zh-CN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-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局部阈值法</a:t>
            </a:r>
            <a:endParaRPr lang="zh-CN" altLang="en-US" sz="280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  <a:sym typeface="+mn-ea"/>
            </a:endParaRPr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6156325" y="627380"/>
            <a:ext cx="2855595" cy="3385820"/>
          </a:xfrm>
        </p:spPr>
        <p:txBody>
          <a:bodyPr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strel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函数创建半径为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的圆盘状结构元素，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adaptthresh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函数使用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自适应阈值对图像进行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二值化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275715"/>
            <a:ext cx="5518785" cy="3086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40" y="2931795"/>
            <a:ext cx="3449955" cy="2004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2"/>
          <p:cNvSpPr txBox="1"/>
          <p:nvPr>
            <p:ph type="title"/>
          </p:nvPr>
        </p:nvSpPr>
        <p:spPr>
          <a:xfrm>
            <a:off x="2278380" y="1464310"/>
            <a:ext cx="4587240" cy="1890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THANKS!</a:t>
            </a:r>
            <a:endParaRPr lang="en-GB" sz="5400"/>
          </a:p>
        </p:txBody>
      </p:sp>
      <p:sp useBgFill="1">
        <p:nvSpPr>
          <p:cNvPr id="3" name="矩形 2"/>
          <p:cNvSpPr/>
          <p:nvPr/>
        </p:nvSpPr>
        <p:spPr>
          <a:xfrm>
            <a:off x="2519680" y="2693670"/>
            <a:ext cx="4104640" cy="18942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ppt</a:t>
            </a:r>
            <a:r>
              <a:rPr lang="zh-CN" altLang="en-US" sz="1600"/>
              <a:t>、演讲：孙尔圆</a:t>
            </a:r>
            <a:endParaRPr lang="zh-CN" altLang="en-US" sz="1600"/>
          </a:p>
          <a:p>
            <a:pPr algn="ctr"/>
            <a:r>
              <a:rPr lang="zh-CN" altLang="en-US" sz="1600"/>
              <a:t>代码：蔡冰仪、钟丽铭</a:t>
            </a:r>
            <a:endParaRPr lang="zh-CN" altLang="en-US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以Matlab提供的图形用户编程界面(GUI)设计系统样式</a:t>
            </a:r>
            <a:endParaRPr lang="en-GB" sz="3200"/>
          </a:p>
        </p:txBody>
      </p:sp>
      <p:sp>
        <p:nvSpPr>
          <p:cNvPr id="886" name="Google Shape;886;p35"/>
          <p:cNvSpPr txBox="1"/>
          <p:nvPr>
            <p:ph type="title" idx="2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1"/>
          <p:cNvSpPr/>
          <p:nvPr/>
        </p:nvSpPr>
        <p:spPr>
          <a:xfrm>
            <a:off x="1332084" y="1738622"/>
            <a:ext cx="192600" cy="19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1" name="Google Shape;1021;p41"/>
          <p:cNvSpPr/>
          <p:nvPr/>
        </p:nvSpPr>
        <p:spPr>
          <a:xfrm>
            <a:off x="3356879" y="3190134"/>
            <a:ext cx="192600" cy="19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5" name="Google Shape;1025;p41"/>
          <p:cNvSpPr/>
          <p:nvPr/>
        </p:nvSpPr>
        <p:spPr>
          <a:xfrm>
            <a:off x="4508842" y="1203597"/>
            <a:ext cx="183300" cy="18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9" name="Google Shape;1029;p41"/>
          <p:cNvSpPr/>
          <p:nvPr/>
        </p:nvSpPr>
        <p:spPr>
          <a:xfrm>
            <a:off x="4498682" y="1779519"/>
            <a:ext cx="183300" cy="18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标题 1"/>
          <p:cNvSpPr/>
          <p:nvPr/>
        </p:nvSpPr>
        <p:spPr>
          <a:xfrm>
            <a:off x="467360" y="483235"/>
            <a:ext cx="5256530" cy="4025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2200" b="1" i="0" u="none" strike="noStrike" cap="none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/>
              <a:t>1.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以Matlab提供</a:t>
            </a:r>
            <a:r>
              <a:rPr lang="en-US" altLang="zh-CN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app</a:t>
            </a:r>
            <a:r>
              <a:rPr lang="zh-CN" altLang="en-US" sz="28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设计工具设计系统样式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059815"/>
            <a:ext cx="7037705" cy="3971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20" y="1779270"/>
            <a:ext cx="5008245" cy="33166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87675" y="2427605"/>
            <a:ext cx="503555" cy="360045"/>
          </a:xfrm>
          <a:prstGeom prst="rect">
            <a:avLst/>
          </a:prstGeom>
          <a:noFill/>
          <a:ln w="28575" cmpd="sng">
            <a:solidFill>
              <a:schemeClr val="bg2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62605" y="1830705"/>
            <a:ext cx="2010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文件浏览器组件</a:t>
            </a:r>
            <a:endParaRPr lang="zh-CN" altLang="en-US" sz="1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uigetfile</a:t>
            </a:r>
            <a:endParaRPr lang="zh-CN" altLang="en-US" sz="1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87675" y="3003550"/>
            <a:ext cx="504190" cy="360045"/>
          </a:xfrm>
          <a:prstGeom prst="rect">
            <a:avLst/>
          </a:prstGeom>
          <a:noFill/>
          <a:ln w="28575" cmpd="sng">
            <a:solidFill>
              <a:schemeClr val="bg2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12180" y="2283460"/>
            <a:ext cx="1944370" cy="136842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804025" y="1707515"/>
            <a:ext cx="2010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按钮组件</a:t>
            </a:r>
            <a:r>
              <a:rPr lang="en-US" altLang="zh-CN" sz="1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pushbuttoh</a:t>
            </a:r>
            <a:endParaRPr lang="en-US" altLang="zh-CN" sz="1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91865" y="2643505"/>
            <a:ext cx="2327910" cy="975360"/>
          </a:xfrm>
          <a:prstGeom prst="rect">
            <a:avLst/>
          </a:prstGeom>
          <a:noFill/>
          <a:ln w="28575" cmpd="sng">
            <a:solidFill>
              <a:schemeClr val="bg2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50615" y="3651885"/>
            <a:ext cx="2078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图片显示组件组件</a:t>
            </a:r>
            <a:endParaRPr lang="zh-CN" altLang="en-US" sz="1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axes</a:t>
            </a:r>
            <a:endParaRPr lang="en-US" altLang="zh-CN" sz="1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5003800" y="483235"/>
            <a:ext cx="3870325" cy="974725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txBody>
          <a:bodyPr wrap="square">
            <a:noAutofit/>
          </a:bodyPr>
          <a:p>
            <a:pPr algn="l" eaLnBrk="1" hangingPunct="1">
              <a:lnSpc>
                <a:spcPct val="140000"/>
              </a:lnSpc>
            </a:pPr>
            <a:r>
              <a:rPr lang="zh-CN"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设计工作包含</a:t>
            </a:r>
            <a:r>
              <a:rPr sz="1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图形用户界面 (GUI) 可视化组件布局，以及 App 行为编程。</a:t>
            </a: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200">
              <a:latin typeface="全字库正楷体" panose="02010604000101010101" pitchFamily="2" charset="-122"/>
              <a:ea typeface="全字库正楷体" panose="02010604000101010101" pitchFamily="2" charset="-122"/>
              <a:cs typeface="全字库正楷体" panose="0201060400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" grpId="0" animBg="1"/>
      <p:bldP spid="1029" grpId="0" animBg="1"/>
      <p:bldP spid="4" grpId="0" animBg="1"/>
      <p:bldP spid="5" grpId="0"/>
      <p:bldP spid="7" grpId="0" animBg="1"/>
      <p:bldP spid="8" grpId="0" animBg="1"/>
      <p:bldP spid="9" grpId="0"/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对图像文件进行打开、保存、另存、打印等功能操作</a:t>
            </a:r>
            <a:endParaRPr lang="en-GB" sz="3200"/>
          </a:p>
        </p:txBody>
      </p:sp>
      <p:sp>
        <p:nvSpPr>
          <p:cNvPr id="886" name="Google Shape;886;p35"/>
          <p:cNvSpPr txBox="1"/>
          <p:nvPr>
            <p:ph type="title" idx="2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4"/>
          <p:cNvSpPr txBox="1"/>
          <p:nvPr>
            <p:ph type="title"/>
          </p:nvPr>
        </p:nvSpPr>
        <p:spPr>
          <a:xfrm>
            <a:off x="4211955" y="4515485"/>
            <a:ext cx="4262755" cy="4025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2.</a:t>
            </a:r>
            <a:r>
              <a:rPr lang="zh-CN" altLang="en-US" sz="2800"/>
              <a:t>对图像文件进行打开、</a:t>
            </a:r>
            <a:r>
              <a:rPr lang="zh-CN" altLang="en-US" sz="2800"/>
              <a:t>保存</a:t>
            </a:r>
            <a:endParaRPr lang="zh-CN" altLang="en-US" sz="2800"/>
          </a:p>
        </p:txBody>
      </p:sp>
      <p:sp>
        <p:nvSpPr>
          <p:cNvPr id="871" name="Google Shape;871;p34"/>
          <p:cNvSpPr txBox="1"/>
          <p:nvPr>
            <p:ph type="subTitle" idx="1"/>
          </p:nvPr>
        </p:nvSpPr>
        <p:spPr>
          <a:xfrm>
            <a:off x="6229985" y="843280"/>
            <a:ext cx="2526665" cy="1882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打开图像文件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(bmp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jpg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tiff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png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等）</a:t>
            </a:r>
            <a:endParaRPr lang="zh-CN" altLang="en-GB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uigetfile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函数用于打开文件对话框，选择图片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GB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73" name="Google Shape;873;p34"/>
          <p:cNvGrpSpPr/>
          <p:nvPr/>
        </p:nvGrpSpPr>
        <p:grpSpPr>
          <a:xfrm>
            <a:off x="611347" y="4731956"/>
            <a:ext cx="3293462" cy="92817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Google Shape;871;p34"/>
          <p:cNvSpPr txBox="1"/>
          <p:nvPr/>
        </p:nvSpPr>
        <p:spPr>
          <a:xfrm>
            <a:off x="251460" y="3084195"/>
            <a:ext cx="3142615" cy="17405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保存图像文件</a:t>
            </a:r>
            <a:endParaRPr lang="zh-CN" altLang="en-GB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uiputfile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函数用于保存文件对话框，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imwrite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将图像保存到文件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GB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411480"/>
            <a:ext cx="5876925" cy="21736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2931795"/>
            <a:ext cx="5593080" cy="106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4"/>
          <p:cNvSpPr txBox="1"/>
          <p:nvPr>
            <p:ph type="title"/>
          </p:nvPr>
        </p:nvSpPr>
        <p:spPr>
          <a:xfrm>
            <a:off x="395605" y="699770"/>
            <a:ext cx="4262755" cy="4025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2.</a:t>
            </a:r>
            <a:r>
              <a:rPr lang="zh-CN" altLang="en-US" sz="2800"/>
              <a:t>对图像文件进行清除</a:t>
            </a:r>
            <a:r>
              <a:rPr lang="zh-CN" altLang="en-US" sz="2800"/>
              <a:t>与打印</a:t>
            </a:r>
            <a:endParaRPr lang="zh-CN" altLang="en-US" sz="2800"/>
          </a:p>
        </p:txBody>
      </p:sp>
      <p:sp>
        <p:nvSpPr>
          <p:cNvPr id="871" name="Google Shape;871;p34"/>
          <p:cNvSpPr txBox="1"/>
          <p:nvPr>
            <p:ph type="subTitle" idx="1"/>
          </p:nvPr>
        </p:nvSpPr>
        <p:spPr>
          <a:xfrm>
            <a:off x="5364480" y="1275715"/>
            <a:ext cx="4472940" cy="1882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清除功能</a:t>
            </a:r>
            <a:endParaRPr lang="zh-CN" altLang="en-GB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重置图像为初始图象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873" name="Google Shape;873;p34"/>
          <p:cNvGrpSpPr/>
          <p:nvPr/>
        </p:nvGrpSpPr>
        <p:grpSpPr>
          <a:xfrm>
            <a:off x="611347" y="4731956"/>
            <a:ext cx="3293462" cy="92817"/>
            <a:chOff x="819025" y="3822075"/>
            <a:chExt cx="891450" cy="25125"/>
          </a:xfrm>
        </p:grpSpPr>
        <p:sp>
          <p:nvSpPr>
            <p:cNvPr id="874" name="Google Shape;874;p34"/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Google Shape;871;p34"/>
          <p:cNvSpPr txBox="1"/>
          <p:nvPr/>
        </p:nvSpPr>
        <p:spPr>
          <a:xfrm>
            <a:off x="5364480" y="2931795"/>
            <a:ext cx="3841750" cy="17405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打印图像文件</a:t>
            </a:r>
            <a:endParaRPr lang="zh-CN" altLang="en-GB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imshow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打印重置后的图像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GB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2067560"/>
            <a:ext cx="5078730" cy="1528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3723640"/>
            <a:ext cx="365760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>
                <a:latin typeface="全字库正楷体" panose="02010604000101010101" pitchFamily="2" charset="-122"/>
                <a:ea typeface="全字库正楷体" panose="02010604000101010101" pitchFamily="2" charset="-122"/>
                <a:cs typeface="全字库正楷体" panose="02010604000101010101" pitchFamily="2" charset="-122"/>
                <a:sym typeface="+mn-ea"/>
              </a:rPr>
              <a:t>数字图像的增强处理功能</a:t>
            </a:r>
            <a:endParaRPr lang="en-GB" sz="3200"/>
          </a:p>
        </p:txBody>
      </p:sp>
      <p:sp>
        <p:nvSpPr>
          <p:cNvPr id="886" name="Google Shape;886;p35"/>
          <p:cNvSpPr txBox="1"/>
          <p:nvPr>
            <p:ph type="title" idx="2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539750" y="1317625"/>
            <a:ext cx="4638675" cy="402590"/>
          </a:xfrm>
        </p:spPr>
        <p:txBody>
          <a:bodyPr/>
          <a:p>
            <a:r>
              <a:rPr lang="en-US" altLang="zh-CN" sz="2800"/>
              <a:t>3.</a:t>
            </a:r>
            <a:r>
              <a:rPr lang="zh-CN" altLang="en-US" sz="2800"/>
              <a:t>数字图像的增强</a:t>
            </a:r>
            <a:r>
              <a:rPr lang="zh-CN" altLang="en-US" sz="2800"/>
              <a:t>处理功能</a:t>
            </a:r>
            <a:endParaRPr lang="zh-CN" altLang="en-US" sz="2800"/>
          </a:p>
        </p:txBody>
      </p:sp>
      <p:sp>
        <p:nvSpPr>
          <p:cNvPr id="6" name="副标题 2"/>
          <p:cNvSpPr/>
          <p:nvPr/>
        </p:nvSpPr>
        <p:spPr>
          <a:xfrm>
            <a:off x="395605" y="1059180"/>
            <a:ext cx="5557520" cy="3385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None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zh-CN" b="1">
                <a:ea typeface="宋体" panose="02010600030101010101" pitchFamily="2" charset="-122"/>
              </a:rPr>
              <a:t>（</a:t>
            </a:r>
            <a:r>
              <a:rPr lang="en-US" altLang="zh-CN" b="1">
                <a:ea typeface="宋体" panose="02010600030101010101" pitchFamily="2" charset="-122"/>
              </a:rPr>
              <a:t>1</a:t>
            </a:r>
            <a:r>
              <a:rPr lang="zh-CN" altLang="en-US" b="1">
                <a:ea typeface="宋体" panose="02010600030101010101" pitchFamily="2" charset="-122"/>
              </a:rPr>
              <a:t>）直方图均衡化</a:t>
            </a:r>
            <a:endParaRPr lang="zh-CN" altLang="en-US" b="1">
              <a:ea typeface="宋体" panose="02010600030101010101" pitchFamily="2" charset="-122"/>
            </a:endParaRPr>
          </a:p>
          <a:p>
            <a:r>
              <a:rPr lang="zh-CN" altLang="en-US" b="1">
                <a:ea typeface="宋体" panose="02010600030101010101" pitchFamily="2" charset="-122"/>
              </a:rPr>
              <a:t>（</a:t>
            </a:r>
            <a:r>
              <a:rPr lang="en-US" altLang="zh-CN" b="1">
                <a:ea typeface="宋体" panose="02010600030101010101" pitchFamily="2" charset="-122"/>
              </a:rPr>
              <a:t>2</a:t>
            </a:r>
            <a:r>
              <a:rPr lang="zh-CN" altLang="en-US" b="1">
                <a:ea typeface="宋体" panose="02010600030101010101" pitchFamily="2" charset="-122"/>
              </a:rPr>
              <a:t>）灰度拉伸</a:t>
            </a:r>
            <a:endParaRPr lang="zh-CN" altLang="en-US" b="1">
              <a:ea typeface="宋体" panose="02010600030101010101" pitchFamily="2" charset="-122"/>
            </a:endParaRPr>
          </a:p>
          <a:p>
            <a:r>
              <a:rPr lang="zh-CN" altLang="en-US" b="1">
                <a:ea typeface="宋体" panose="02010600030101010101" pitchFamily="2" charset="-122"/>
              </a:rPr>
              <a:t>（</a:t>
            </a:r>
            <a:r>
              <a:rPr lang="en-US" altLang="zh-CN" b="1">
                <a:ea typeface="宋体" panose="02010600030101010101" pitchFamily="2" charset="-122"/>
              </a:rPr>
              <a:t>3</a:t>
            </a:r>
            <a:r>
              <a:rPr lang="zh-CN" altLang="en-US" b="1">
                <a:ea typeface="宋体" panose="02010600030101010101" pitchFamily="2" charset="-122"/>
              </a:rPr>
              <a:t>）动态范围调整</a:t>
            </a:r>
            <a:endParaRPr lang="zh-CN" altLang="en-US" b="1">
              <a:ea typeface="宋体" panose="02010600030101010101" pitchFamily="2" charset="-122"/>
            </a:endParaRPr>
          </a:p>
          <a:p>
            <a:r>
              <a:rPr lang="zh-CN" altLang="en-US" b="1">
                <a:ea typeface="宋体" panose="02010600030101010101" pitchFamily="2" charset="-122"/>
              </a:rPr>
              <a:t>（</a:t>
            </a:r>
            <a:r>
              <a:rPr lang="en-US" altLang="zh-CN" b="1">
                <a:ea typeface="宋体" panose="02010600030101010101" pitchFamily="2" charset="-122"/>
              </a:rPr>
              <a:t>4</a:t>
            </a:r>
            <a:r>
              <a:rPr lang="zh-CN" altLang="en-US" b="1">
                <a:ea typeface="宋体" panose="02010600030101010101" pitchFamily="2" charset="-122"/>
              </a:rPr>
              <a:t>）空间域平滑算法的各种算法</a:t>
            </a:r>
            <a:endParaRPr lang="zh-CN" altLang="en-US" b="1">
              <a:ea typeface="宋体" panose="02010600030101010101" pitchFamily="2" charset="-122"/>
            </a:endParaRPr>
          </a:p>
          <a:p>
            <a:r>
              <a:rPr lang="zh-CN" altLang="en-US" b="1">
                <a:ea typeface="宋体" panose="02010600030101010101" pitchFamily="2" charset="-122"/>
              </a:rPr>
              <a:t>（</a:t>
            </a:r>
            <a:r>
              <a:rPr lang="en-US" altLang="zh-CN" b="1">
                <a:ea typeface="宋体" panose="02010600030101010101" pitchFamily="2" charset="-122"/>
              </a:rPr>
              <a:t>5</a:t>
            </a:r>
            <a:r>
              <a:rPr lang="zh-CN" altLang="en-US" b="1">
                <a:ea typeface="宋体" panose="02010600030101010101" pitchFamily="2" charset="-122"/>
              </a:rPr>
              <a:t>）空间域锐化算法的各种算法</a:t>
            </a:r>
            <a:endParaRPr lang="zh-CN" altLang="en-US" b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WQ3YzYxZGIzYmEyZWIxOTdmMDZjOWMxN2M1MWU4NTIifQ=="/>
</p:tagLst>
</file>

<file path=ppt/theme/theme1.xml><?xml version="1.0" encoding="utf-8"?>
<a:theme xmlns:a="http://schemas.openxmlformats.org/drawingml/2006/main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1603</Words>
  <Application>WPS 演示</Application>
  <PresentationFormat/>
  <Paragraphs>192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宋体</vt:lpstr>
      <vt:lpstr>Wingdings</vt:lpstr>
      <vt:lpstr>Arial</vt:lpstr>
      <vt:lpstr>Orbitron</vt:lpstr>
      <vt:lpstr>Segoe Print</vt:lpstr>
      <vt:lpstr>Roboto</vt:lpstr>
      <vt:lpstr>Times New Roman</vt:lpstr>
      <vt:lpstr>Roboto Condensed Light</vt:lpstr>
      <vt:lpstr>Fredoka One</vt:lpstr>
      <vt:lpstr>Palanquin Dark</vt:lpstr>
      <vt:lpstr>汉仪良品线简</vt:lpstr>
      <vt:lpstr>全字库正楷体</vt:lpstr>
      <vt:lpstr>微软雅黑</vt:lpstr>
      <vt:lpstr>Arial Unicode MS</vt:lpstr>
      <vt:lpstr>The Evolution of Invention in Canada Thesis by Slidesgo</vt:lpstr>
      <vt:lpstr>图像增强处理系统</vt:lpstr>
      <vt:lpstr>03</vt:lpstr>
      <vt:lpstr>01</vt:lpstr>
      <vt:lpstr>PowerPoint 演示文稿</vt:lpstr>
      <vt:lpstr>02</vt:lpstr>
      <vt:lpstr>2.对图像文件进行打开、保存</vt:lpstr>
      <vt:lpstr>2.对图像文件进行清除与打印</vt:lpstr>
      <vt:lpstr>03</vt:lpstr>
      <vt:lpstr>3.数字图像的增强处理功能</vt:lpstr>
      <vt:lpstr>3.1直方图均衡化</vt:lpstr>
      <vt:lpstr>3.2灰度拉伸</vt:lpstr>
      <vt:lpstr>3.3动态范围调整</vt:lpstr>
      <vt:lpstr>3.4 空间域平滑算法的各种算法 添加噪声</vt:lpstr>
      <vt:lpstr>3.4 空间域平滑算法的各种算法</vt:lpstr>
      <vt:lpstr>3.5 空间域锐化算法的各种算法</vt:lpstr>
      <vt:lpstr>04</vt:lpstr>
      <vt:lpstr>4 彩色数字图像由RGB转换成HIS空间并分别显示其分量图</vt:lpstr>
      <vt:lpstr>05</vt:lpstr>
      <vt:lpstr>5 数字图像的分割功能-图像的边缘检测</vt:lpstr>
      <vt:lpstr>5 数字图像的分割功能-ostu算法</vt:lpstr>
      <vt:lpstr>5 数字图像的分割功能-基本全局阈值法</vt:lpstr>
      <vt:lpstr>5 数字图像的分割功能-局部阈值法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图像增强处理系统</dc:title>
  <dc:creator/>
  <cp:lastModifiedBy>sey</cp:lastModifiedBy>
  <cp:revision>9</cp:revision>
  <dcterms:created xsi:type="dcterms:W3CDTF">2024-06-18T19:15:00Z</dcterms:created>
  <dcterms:modified xsi:type="dcterms:W3CDTF">2024-06-25T11:12:04Z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6D7DF5950CD545498C923CFF468569F3_12</vt:lpwstr>
  </property>
  <property fmtid="{D5CDD505-2E9C-101B-9397-08002B2CF9AE}" pid="3" name="KSOProductBuildVer">
    <vt:lpwstr>2052-12.1.0.16929</vt:lpwstr>
  </property>
</Properties>
</file>